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3" r:id="rId4"/>
    <p:sldId id="274" r:id="rId5"/>
    <p:sldId id="270" r:id="rId6"/>
    <p:sldId id="275" r:id="rId7"/>
    <p:sldId id="276" r:id="rId8"/>
    <p:sldId id="284" r:id="rId9"/>
    <p:sldId id="285" r:id="rId10"/>
    <p:sldId id="286" r:id="rId11"/>
    <p:sldId id="257" r:id="rId12"/>
    <p:sldId id="263" r:id="rId13"/>
    <p:sldId id="260" r:id="rId14"/>
    <p:sldId id="262" r:id="rId15"/>
    <p:sldId id="278" r:id="rId16"/>
    <p:sldId id="264" r:id="rId17"/>
    <p:sldId id="268" r:id="rId18"/>
    <p:sldId id="279" r:id="rId19"/>
    <p:sldId id="266" r:id="rId20"/>
    <p:sldId id="267" r:id="rId21"/>
    <p:sldId id="280" r:id="rId22"/>
    <p:sldId id="281" r:id="rId23"/>
    <p:sldId id="282" r:id="rId24"/>
    <p:sldId id="283" r:id="rId25"/>
    <p:sldId id="287" r:id="rId26"/>
    <p:sldId id="288" r:id="rId27"/>
    <p:sldId id="28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Light" panose="00000400000000000000" pitchFamily="2" charset="0"/>
      <p:regular r:id="rId40"/>
      <p:italic r:id="rId41"/>
    </p:embeddedFont>
    <p:embeddedFont>
      <p:font typeface="Poppins SemiBold" panose="00000700000000000000" pitchFamily="2" charset="0"/>
      <p:bold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7F7F7F"/>
    <a:srgbClr val="D9D9D9"/>
    <a:srgbClr val="962A2A"/>
    <a:srgbClr val="FFFFFF"/>
    <a:srgbClr val="FCFCFC"/>
    <a:srgbClr val="D6D6D8"/>
    <a:srgbClr val="A63837"/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Data</a:t>
            </a:r>
            <a:r>
              <a:rPr lang="en-US" baseline="0" dirty="0"/>
              <a:t> Analysis</a:t>
            </a:r>
            <a:endParaRPr lang="en-US" dirty="0"/>
          </a:p>
        </c:rich>
      </c:tx>
      <c:layout>
        <c:manualLayout>
          <c:xMode val="edge"/>
          <c:yMode val="edge"/>
          <c:x val="0.3306679007810226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531262123830114"/>
          <c:y val="0.23260136339340154"/>
          <c:w val="0.49661819687555792"/>
          <c:h val="0.59488783121907995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calories</c:v>
                </c:pt>
                <c:pt idx="1">
                  <c:v>sugar</c:v>
                </c:pt>
                <c:pt idx="2">
                  <c:v>fat</c:v>
                </c:pt>
                <c:pt idx="3">
                  <c:v>carbs</c:v>
                </c:pt>
                <c:pt idx="4">
                  <c:v>serving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452</c:v>
                </c:pt>
                <c:pt idx="1">
                  <c:v>26</c:v>
                </c:pt>
                <c:pt idx="2">
                  <c:v>25</c:v>
                </c:pt>
                <c:pt idx="3">
                  <c:v>51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D7-46A1-AE7F-A093546FA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6504671"/>
        <c:axId val="516505919"/>
      </c:radarChart>
      <c:catAx>
        <c:axId val="516504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505919"/>
        <c:crosses val="autoZero"/>
        <c:auto val="1"/>
        <c:lblAlgn val="ctr"/>
        <c:lblOffset val="100"/>
        <c:noMultiLvlLbl val="0"/>
      </c:catAx>
      <c:valAx>
        <c:axId val="51650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504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D9619-678D-4814-96D7-05C46FD54603}" type="datetimeFigureOut">
              <a:rPr lang="en-PH" smtClean="0"/>
              <a:t>13/04/2022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669EA-2723-428B-9EC5-A4C06336592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380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F86A-4220-45F7-A1D8-6ED723A77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68259-1ED0-4BE8-95B3-781CD104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93B8-C6E9-43F1-88A1-DB62BD10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2E906-EBDE-4A21-BA74-4B103F2C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C5C22-336E-4EBC-9398-A2F49C05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ABA2-A4E2-4B5E-80B0-714F908C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24B88-4167-4C51-90E0-82AF21B69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AF55-FACB-4C6E-BFE6-91249B03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146C0-C42E-49BB-BDFF-4288D8DB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C446-65CF-4C65-9BF6-B548E75F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1B714-EAEF-47D8-9282-D43870DF1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E2151-6C62-4A16-855A-613584F7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0556-0766-4EDE-8201-33D30B18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EF570-365C-4934-871E-1252951E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E60F-5BF0-4B3F-9227-4189897A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297-F354-4EC9-8E65-8820A5AF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4C68-E1D2-4D0F-9B84-956355C0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30AD4-F74B-4ACF-B0CF-52161ED7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9675-E2E2-4C68-80A0-E6817396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57C4-1DE6-4947-BD52-DA062248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0170-9D7F-4B17-A144-CB9BD1A1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48E21-DF70-4779-A2B7-DC8046072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2492C-6DBB-4336-9CD2-99EB6EBC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A2DF-A1B3-488D-AEB3-751248B3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29EF-E9B9-40D7-88AF-F59CAF37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D16A-3557-48D2-B0B2-5B923F6B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5139-5766-4BE5-8152-98164093E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22567-E7CD-4456-9ECC-23547524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CB666-9DD7-4876-B17B-FC76E518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F2D69-6008-485D-8C72-4BA2178B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BCFA0-A7DA-497D-B95F-AEB66A24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5A36-5C59-4185-B3B1-B6472E5D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7109C-CD6C-45D6-924D-AACD820A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C192E-AD1A-4A9F-A29B-5BB8748E7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1FE72-4CD5-4A37-9FE2-B2B60D6E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B6C78-0096-4709-8B22-3E7B4FBB2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D3354-1AA1-47C7-8616-D6D30D74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58F20-807C-4325-B197-F25C0EB3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F0FED-42A3-4711-ADCE-28C11745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D8F4-FF73-442F-ABBA-F4DCB308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B554F-596D-4A43-ABDF-54E2443C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0F23-53F1-4D3E-97CD-11F07CA5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08EB1-E1ED-40D7-8807-B3EABABC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6D938-810A-4736-96BF-4618DF7E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71464-B422-4CCF-AE0A-29593CBA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880F-FE38-4EAE-943C-7AFEE101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7545-EB60-4E7B-A68E-1346F8B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3396-31BB-4FC1-B551-3B0AAF94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4B4E8-E533-407A-9FE3-C666AE755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F5089-6E3E-40EA-9977-628F7C7E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B7206-B118-42AE-800E-822B1BDF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A60E1-A50E-4300-A9A9-A6205FA8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5464-04FB-457C-B8A2-3062432E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DFAA0-E2F2-4514-9DD6-709FD0FBF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02A3C-C6B8-44F2-BF59-5979E0E55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63480-F65B-4DBF-AE01-58402368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567F1-2E03-4FC4-B6C4-A4CCDEF6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CBF52-76A2-46A5-BE4B-3CF75E06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7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663A84-721E-42A4-A46D-BEB44571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89CCA-BA8E-4111-AE76-167AF074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A84A-05E9-48F0-BF9F-A0E54E39D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83574-8789-48D9-A5BD-F946F8584B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E53AA-49B0-4A17-A95D-B1D38A416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A3A18-998C-4454-AE32-754EA089F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F5CB9-E345-43C6-AA87-82BE02B2D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9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0.svg"/><Relationship Id="rId18" Type="http://schemas.openxmlformats.org/officeDocument/2006/relationships/image" Target="../media/image12.svg"/><Relationship Id="rId3" Type="http://schemas.openxmlformats.org/officeDocument/2006/relationships/image" Target="../media/image23.png"/><Relationship Id="rId7" Type="http://schemas.openxmlformats.org/officeDocument/2006/relationships/image" Target="../media/image31.svg"/><Relationship Id="rId12" Type="http://schemas.openxmlformats.org/officeDocument/2006/relationships/image" Target="../media/image19.png"/><Relationship Id="rId17" Type="http://schemas.openxmlformats.org/officeDocument/2006/relationships/image" Target="../media/image11.png"/><Relationship Id="rId2" Type="http://schemas.openxmlformats.org/officeDocument/2006/relationships/slide" Target="slide5.xml"/><Relationship Id="rId16" Type="http://schemas.openxmlformats.org/officeDocument/2006/relationships/image" Target="../media/image22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7.xml"/><Relationship Id="rId5" Type="http://schemas.openxmlformats.org/officeDocument/2006/relationships/slide" Target="slide6.xml"/><Relationship Id="rId15" Type="http://schemas.openxmlformats.org/officeDocument/2006/relationships/image" Target="../media/image21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5.xml"/><Relationship Id="rId7" Type="http://schemas.openxmlformats.org/officeDocument/2006/relationships/image" Target="../media/image47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slide" Target="slide12.xml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0.png"/><Relationship Id="rId7" Type="http://schemas.openxmlformats.org/officeDocument/2006/relationships/image" Target="../media/image53.sv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slide" Target="slide13.xml"/><Relationship Id="rId10" Type="http://schemas.openxmlformats.org/officeDocument/2006/relationships/image" Target="../media/image55.svg"/><Relationship Id="rId4" Type="http://schemas.openxmlformats.org/officeDocument/2006/relationships/image" Target="../media/image51.sv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0.png"/><Relationship Id="rId7" Type="http://schemas.openxmlformats.org/officeDocument/2006/relationships/image" Target="../media/image55.sv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slide" Target="slide5.xml"/><Relationship Id="rId4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slide" Target="slide11.xml"/><Relationship Id="rId7" Type="http://schemas.openxmlformats.org/officeDocument/2006/relationships/image" Target="../media/image5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0.sv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slide" Target="slide1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20.xml"/><Relationship Id="rId5" Type="http://schemas.openxmlformats.org/officeDocument/2006/relationships/slide" Target="slide19.xml"/><Relationship Id="rId15" Type="http://schemas.openxmlformats.org/officeDocument/2006/relationships/slide" Target="slide11.xml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" Target="slide17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11.xml"/><Relationship Id="rId5" Type="http://schemas.openxmlformats.org/officeDocument/2006/relationships/slide" Target="slide19.xml"/><Relationship Id="rId1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21.png"/><Relationship Id="rId18" Type="http://schemas.openxmlformats.org/officeDocument/2006/relationships/image" Target="../media/image68.svg"/><Relationship Id="rId3" Type="http://schemas.openxmlformats.org/officeDocument/2006/relationships/image" Target="../media/image23.png"/><Relationship Id="rId21" Type="http://schemas.openxmlformats.org/officeDocument/2006/relationships/image" Target="../media/image18.svg"/><Relationship Id="rId7" Type="http://schemas.openxmlformats.org/officeDocument/2006/relationships/image" Target="../media/image63.svg"/><Relationship Id="rId12" Type="http://schemas.openxmlformats.org/officeDocument/2006/relationships/slide" Target="slide11.xml"/><Relationship Id="rId17" Type="http://schemas.openxmlformats.org/officeDocument/2006/relationships/image" Target="../media/image67.png"/><Relationship Id="rId2" Type="http://schemas.openxmlformats.org/officeDocument/2006/relationships/slide" Target="slide17.xml"/><Relationship Id="rId16" Type="http://schemas.openxmlformats.org/officeDocument/2006/relationships/image" Target="../media/image66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4.jpeg"/><Relationship Id="rId5" Type="http://schemas.openxmlformats.org/officeDocument/2006/relationships/slide" Target="slide19.xml"/><Relationship Id="rId15" Type="http://schemas.openxmlformats.org/officeDocument/2006/relationships/image" Target="../media/image65.png"/><Relationship Id="rId10" Type="http://schemas.openxmlformats.org/officeDocument/2006/relationships/image" Target="../media/image20.svg"/><Relationship Id="rId19" Type="http://schemas.openxmlformats.org/officeDocument/2006/relationships/slide" Target="slide25.xml"/><Relationship Id="rId4" Type="http://schemas.openxmlformats.org/officeDocument/2006/relationships/image" Target="../media/image30.svg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.xml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hart" Target="../charts/chart1.xml"/><Relationship Id="rId3" Type="http://schemas.openxmlformats.org/officeDocument/2006/relationships/image" Target="../media/image23.png"/><Relationship Id="rId7" Type="http://schemas.openxmlformats.org/officeDocument/2006/relationships/image" Target="../media/image31.svg"/><Relationship Id="rId12" Type="http://schemas.openxmlformats.org/officeDocument/2006/relationships/image" Target="../media/image22.svg"/><Relationship Id="rId17" Type="http://schemas.openxmlformats.org/officeDocument/2006/relationships/image" Target="../media/image18.svg"/><Relationship Id="rId2" Type="http://schemas.openxmlformats.org/officeDocument/2006/relationships/slide" Target="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slide" Target="slide19.xml"/><Relationship Id="rId15" Type="http://schemas.openxmlformats.org/officeDocument/2006/relationships/slide" Target="slide25.xml"/><Relationship Id="rId10" Type="http://schemas.openxmlformats.org/officeDocument/2006/relationships/slide" Target="slide11.xml"/><Relationship Id="rId4" Type="http://schemas.openxmlformats.org/officeDocument/2006/relationships/image" Target="../media/image30.svg"/><Relationship Id="rId9" Type="http://schemas.openxmlformats.org/officeDocument/2006/relationships/image" Target="../media/image29.svg"/><Relationship Id="rId1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0.xml"/><Relationship Id="rId18" Type="http://schemas.openxmlformats.org/officeDocument/2006/relationships/slide" Target="slide23.xml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openxmlformats.org/officeDocument/2006/relationships/image" Target="../media/image31.svg"/><Relationship Id="rId12" Type="http://schemas.openxmlformats.org/officeDocument/2006/relationships/image" Target="../media/image22.svg"/><Relationship Id="rId17" Type="http://schemas.openxmlformats.org/officeDocument/2006/relationships/slide" Target="slide22.xml"/><Relationship Id="rId2" Type="http://schemas.openxmlformats.org/officeDocument/2006/relationships/slide" Target="slide17.xml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slide" Target="slide19.xml"/><Relationship Id="rId15" Type="http://schemas.openxmlformats.org/officeDocument/2006/relationships/image" Target="../media/image12.svg"/><Relationship Id="rId10" Type="http://schemas.openxmlformats.org/officeDocument/2006/relationships/slide" Target="slide11.xml"/><Relationship Id="rId19" Type="http://schemas.openxmlformats.org/officeDocument/2006/relationships/slide" Target="slide24.xml"/><Relationship Id="rId4" Type="http://schemas.openxmlformats.org/officeDocument/2006/relationships/image" Target="../media/image30.svg"/><Relationship Id="rId9" Type="http://schemas.openxmlformats.org/officeDocument/2006/relationships/image" Target="../media/image29.svg"/><Relationship Id="rId14" Type="http://schemas.openxmlformats.org/officeDocument/2006/relationships/image" Target="../media/image11.png"/><Relationship Id="rId22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0.xml"/><Relationship Id="rId18" Type="http://schemas.openxmlformats.org/officeDocument/2006/relationships/slide" Target="slide23.xml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openxmlformats.org/officeDocument/2006/relationships/image" Target="../media/image31.svg"/><Relationship Id="rId12" Type="http://schemas.openxmlformats.org/officeDocument/2006/relationships/image" Target="../media/image22.svg"/><Relationship Id="rId17" Type="http://schemas.openxmlformats.org/officeDocument/2006/relationships/slide" Target="slide22.xml"/><Relationship Id="rId2" Type="http://schemas.openxmlformats.org/officeDocument/2006/relationships/slide" Target="slide17.xml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slide" Target="slide19.xml"/><Relationship Id="rId15" Type="http://schemas.openxmlformats.org/officeDocument/2006/relationships/image" Target="../media/image12.svg"/><Relationship Id="rId10" Type="http://schemas.openxmlformats.org/officeDocument/2006/relationships/slide" Target="slide11.xml"/><Relationship Id="rId19" Type="http://schemas.openxmlformats.org/officeDocument/2006/relationships/slide" Target="slide24.xml"/><Relationship Id="rId4" Type="http://schemas.openxmlformats.org/officeDocument/2006/relationships/image" Target="../media/image30.svg"/><Relationship Id="rId9" Type="http://schemas.openxmlformats.org/officeDocument/2006/relationships/image" Target="../media/image29.svg"/><Relationship Id="rId14" Type="http://schemas.openxmlformats.org/officeDocument/2006/relationships/image" Target="../media/image11.png"/><Relationship Id="rId22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0.xml"/><Relationship Id="rId18" Type="http://schemas.openxmlformats.org/officeDocument/2006/relationships/slide" Target="slide23.xml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openxmlformats.org/officeDocument/2006/relationships/image" Target="../media/image31.svg"/><Relationship Id="rId12" Type="http://schemas.openxmlformats.org/officeDocument/2006/relationships/image" Target="../media/image22.svg"/><Relationship Id="rId17" Type="http://schemas.openxmlformats.org/officeDocument/2006/relationships/slide" Target="slide22.xml"/><Relationship Id="rId2" Type="http://schemas.openxmlformats.org/officeDocument/2006/relationships/slide" Target="slide17.xml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slide" Target="slide19.xml"/><Relationship Id="rId15" Type="http://schemas.openxmlformats.org/officeDocument/2006/relationships/image" Target="../media/image12.svg"/><Relationship Id="rId10" Type="http://schemas.openxmlformats.org/officeDocument/2006/relationships/slide" Target="slide11.xml"/><Relationship Id="rId19" Type="http://schemas.openxmlformats.org/officeDocument/2006/relationships/slide" Target="slide24.xml"/><Relationship Id="rId4" Type="http://schemas.openxmlformats.org/officeDocument/2006/relationships/image" Target="../media/image30.svg"/><Relationship Id="rId9" Type="http://schemas.openxmlformats.org/officeDocument/2006/relationships/image" Target="../media/image29.svg"/><Relationship Id="rId14" Type="http://schemas.openxmlformats.org/officeDocument/2006/relationships/image" Target="../media/image11.png"/><Relationship Id="rId22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20.xml"/><Relationship Id="rId18" Type="http://schemas.openxmlformats.org/officeDocument/2006/relationships/slide" Target="slide23.xml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openxmlformats.org/officeDocument/2006/relationships/image" Target="../media/image31.svg"/><Relationship Id="rId12" Type="http://schemas.openxmlformats.org/officeDocument/2006/relationships/image" Target="../media/image22.svg"/><Relationship Id="rId17" Type="http://schemas.openxmlformats.org/officeDocument/2006/relationships/slide" Target="slide22.xml"/><Relationship Id="rId2" Type="http://schemas.openxmlformats.org/officeDocument/2006/relationships/slide" Target="slide17.xml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slide" Target="slide19.xml"/><Relationship Id="rId15" Type="http://schemas.openxmlformats.org/officeDocument/2006/relationships/image" Target="../media/image12.svg"/><Relationship Id="rId10" Type="http://schemas.openxmlformats.org/officeDocument/2006/relationships/slide" Target="slide11.xml"/><Relationship Id="rId19" Type="http://schemas.openxmlformats.org/officeDocument/2006/relationships/slide" Target="slide24.xml"/><Relationship Id="rId4" Type="http://schemas.openxmlformats.org/officeDocument/2006/relationships/image" Target="../media/image30.svg"/><Relationship Id="rId9" Type="http://schemas.openxmlformats.org/officeDocument/2006/relationships/image" Target="../media/image29.svg"/><Relationship Id="rId14" Type="http://schemas.openxmlformats.org/officeDocument/2006/relationships/image" Target="../media/image11.png"/><Relationship Id="rId22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0.svg"/><Relationship Id="rId18" Type="http://schemas.openxmlformats.org/officeDocument/2006/relationships/image" Target="../media/image3.png"/><Relationship Id="rId26" Type="http://schemas.openxmlformats.org/officeDocument/2006/relationships/image" Target="../media/image37.svg"/><Relationship Id="rId3" Type="http://schemas.openxmlformats.org/officeDocument/2006/relationships/image" Target="../media/image23.png"/><Relationship Id="rId21" Type="http://schemas.openxmlformats.org/officeDocument/2006/relationships/image" Target="../media/image6.svg"/><Relationship Id="rId7" Type="http://schemas.openxmlformats.org/officeDocument/2006/relationships/image" Target="../media/image31.svg"/><Relationship Id="rId12" Type="http://schemas.openxmlformats.org/officeDocument/2006/relationships/image" Target="../media/image19.png"/><Relationship Id="rId17" Type="http://schemas.openxmlformats.org/officeDocument/2006/relationships/slide" Target="slide26.xml"/><Relationship Id="rId25" Type="http://schemas.openxmlformats.org/officeDocument/2006/relationships/image" Target="../media/image36.png"/><Relationship Id="rId2" Type="http://schemas.openxmlformats.org/officeDocument/2006/relationships/slide" Target="slide17.xml"/><Relationship Id="rId16" Type="http://schemas.openxmlformats.org/officeDocument/2006/relationships/image" Target="../media/image22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20.xml"/><Relationship Id="rId24" Type="http://schemas.openxmlformats.org/officeDocument/2006/relationships/slide" Target="slide27.xml"/><Relationship Id="rId5" Type="http://schemas.openxmlformats.org/officeDocument/2006/relationships/slide" Target="slide19.xml"/><Relationship Id="rId15" Type="http://schemas.openxmlformats.org/officeDocument/2006/relationships/image" Target="../media/image21.png"/><Relationship Id="rId23" Type="http://schemas.openxmlformats.org/officeDocument/2006/relationships/image" Target="../media/image35.svg"/><Relationship Id="rId28" Type="http://schemas.openxmlformats.org/officeDocument/2006/relationships/image" Target="../media/image12.svg"/><Relationship Id="rId10" Type="http://schemas.openxmlformats.org/officeDocument/2006/relationships/image" Target="../media/image33.svg"/><Relationship Id="rId19" Type="http://schemas.openxmlformats.org/officeDocument/2006/relationships/image" Target="../media/image4.sv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slide" Target="slide11.xml"/><Relationship Id="rId22" Type="http://schemas.openxmlformats.org/officeDocument/2006/relationships/image" Target="../media/image34.png"/><Relationship Id="rId27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1.svg"/><Relationship Id="rId18" Type="http://schemas.openxmlformats.org/officeDocument/2006/relationships/image" Target="../media/image33.svg"/><Relationship Id="rId26" Type="http://schemas.openxmlformats.org/officeDocument/2006/relationships/image" Target="../media/image19.png"/><Relationship Id="rId3" Type="http://schemas.openxmlformats.org/officeDocument/2006/relationships/image" Target="../media/image21.png"/><Relationship Id="rId21" Type="http://schemas.openxmlformats.org/officeDocument/2006/relationships/image" Target="../media/image30.svg"/><Relationship Id="rId7" Type="http://schemas.openxmlformats.org/officeDocument/2006/relationships/image" Target="../media/image5.png"/><Relationship Id="rId12" Type="http://schemas.openxmlformats.org/officeDocument/2006/relationships/image" Target="../media/image40.png"/><Relationship Id="rId17" Type="http://schemas.openxmlformats.org/officeDocument/2006/relationships/image" Target="../media/image32.png"/><Relationship Id="rId25" Type="http://schemas.openxmlformats.org/officeDocument/2006/relationships/slide" Target="slide20.xml"/><Relationship Id="rId2" Type="http://schemas.openxmlformats.org/officeDocument/2006/relationships/slide" Target="slide11.xml"/><Relationship Id="rId16" Type="http://schemas.openxmlformats.org/officeDocument/2006/relationships/slide" Target="slide25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1.xml"/><Relationship Id="rId24" Type="http://schemas.openxmlformats.org/officeDocument/2006/relationships/image" Target="../media/image31.svg"/><Relationship Id="rId5" Type="http://schemas.openxmlformats.org/officeDocument/2006/relationships/image" Target="../media/image3.png"/><Relationship Id="rId15" Type="http://schemas.openxmlformats.org/officeDocument/2006/relationships/image" Target="../media/image12.svg"/><Relationship Id="rId23" Type="http://schemas.openxmlformats.org/officeDocument/2006/relationships/image" Target="../media/image15.png"/><Relationship Id="rId10" Type="http://schemas.openxmlformats.org/officeDocument/2006/relationships/image" Target="../media/image39.svg"/><Relationship Id="rId19" Type="http://schemas.openxmlformats.org/officeDocument/2006/relationships/slide" Target="slide17.xml"/><Relationship Id="rId4" Type="http://schemas.openxmlformats.org/officeDocument/2006/relationships/image" Target="../media/image22.svg"/><Relationship Id="rId9" Type="http://schemas.openxmlformats.org/officeDocument/2006/relationships/image" Target="../media/image38.png"/><Relationship Id="rId14" Type="http://schemas.openxmlformats.org/officeDocument/2006/relationships/image" Target="../media/image11.png"/><Relationship Id="rId22" Type="http://schemas.openxmlformats.org/officeDocument/2006/relationships/slide" Target="slide19.xml"/><Relationship Id="rId27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19.xml"/><Relationship Id="rId1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slide" Target="slide25.xml"/><Relationship Id="rId12" Type="http://schemas.openxmlformats.org/officeDocument/2006/relationships/image" Target="../media/image30.svg"/><Relationship Id="rId17" Type="http://schemas.openxmlformats.org/officeDocument/2006/relationships/image" Target="../media/image19.png"/><Relationship Id="rId2" Type="http://schemas.openxmlformats.org/officeDocument/2006/relationships/slide" Target="slide11.xml"/><Relationship Id="rId16" Type="http://schemas.openxmlformats.org/officeDocument/2006/relationships/slide" Target="slide20.xml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23.png"/><Relationship Id="rId5" Type="http://schemas.openxmlformats.org/officeDocument/2006/relationships/image" Target="../media/image42.png"/><Relationship Id="rId15" Type="http://schemas.openxmlformats.org/officeDocument/2006/relationships/image" Target="../media/image31.svg"/><Relationship Id="rId10" Type="http://schemas.openxmlformats.org/officeDocument/2006/relationships/slide" Target="slide17.xml"/><Relationship Id="rId19" Type="http://schemas.openxmlformats.org/officeDocument/2006/relationships/image" Target="../media/image11.png"/><Relationship Id="rId4" Type="http://schemas.openxmlformats.org/officeDocument/2006/relationships/image" Target="../media/image22.svg"/><Relationship Id="rId9" Type="http://schemas.openxmlformats.org/officeDocument/2006/relationships/image" Target="../media/image33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slide" Target="slide2.xml"/><Relationship Id="rId5" Type="http://schemas.openxmlformats.org/officeDocument/2006/relationships/slide" Target="slide4.xml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9.png"/><Relationship Id="rId3" Type="http://schemas.openxmlformats.org/officeDocument/2006/relationships/slide" Target="slide5.xml"/><Relationship Id="rId7" Type="http://schemas.openxmlformats.org/officeDocument/2006/relationships/image" Target="../media/image15.png"/><Relationship Id="rId12" Type="http://schemas.openxmlformats.org/officeDocument/2006/relationships/slide" Target="slide7.xml"/><Relationship Id="rId2" Type="http://schemas.openxmlformats.org/officeDocument/2006/relationships/slide" Target="slide1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slide" Target="slide8.xml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9.png"/><Relationship Id="rId3" Type="http://schemas.openxmlformats.org/officeDocument/2006/relationships/slide" Target="slide5.xml"/><Relationship Id="rId7" Type="http://schemas.openxmlformats.org/officeDocument/2006/relationships/image" Target="../media/image25.png"/><Relationship Id="rId12" Type="http://schemas.openxmlformats.org/officeDocument/2006/relationships/slide" Target="slide7.xml"/><Relationship Id="rId2" Type="http://schemas.openxmlformats.org/officeDocument/2006/relationships/slide" Target="slide1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slide" Target="slide8.xml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slide" Target="slide5.xml"/><Relationship Id="rId7" Type="http://schemas.openxmlformats.org/officeDocument/2006/relationships/image" Target="../media/image15.png"/><Relationship Id="rId12" Type="http://schemas.openxmlformats.org/officeDocument/2006/relationships/slide" Target="slide7.xml"/><Relationship Id="rId2" Type="http://schemas.openxmlformats.org/officeDocument/2006/relationships/slide" Target="slide1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slide" Target="slide8.xml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0.svg"/><Relationship Id="rId18" Type="http://schemas.openxmlformats.org/officeDocument/2006/relationships/image" Target="../media/image3.png"/><Relationship Id="rId26" Type="http://schemas.openxmlformats.org/officeDocument/2006/relationships/slide" Target="slide10.xml"/><Relationship Id="rId3" Type="http://schemas.openxmlformats.org/officeDocument/2006/relationships/image" Target="../media/image23.png"/><Relationship Id="rId21" Type="http://schemas.openxmlformats.org/officeDocument/2006/relationships/image" Target="../media/image6.svg"/><Relationship Id="rId7" Type="http://schemas.openxmlformats.org/officeDocument/2006/relationships/image" Target="../media/image31.svg"/><Relationship Id="rId12" Type="http://schemas.openxmlformats.org/officeDocument/2006/relationships/image" Target="../media/image19.png"/><Relationship Id="rId17" Type="http://schemas.openxmlformats.org/officeDocument/2006/relationships/slide" Target="slide9.xml"/><Relationship Id="rId25" Type="http://schemas.openxmlformats.org/officeDocument/2006/relationships/image" Target="../media/image37.svg"/><Relationship Id="rId2" Type="http://schemas.openxmlformats.org/officeDocument/2006/relationships/slide" Target="slide5.xml"/><Relationship Id="rId16" Type="http://schemas.openxmlformats.org/officeDocument/2006/relationships/image" Target="../media/image22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7.xml"/><Relationship Id="rId24" Type="http://schemas.openxmlformats.org/officeDocument/2006/relationships/image" Target="../media/image36.png"/><Relationship Id="rId5" Type="http://schemas.openxmlformats.org/officeDocument/2006/relationships/slide" Target="slide6.xml"/><Relationship Id="rId15" Type="http://schemas.openxmlformats.org/officeDocument/2006/relationships/image" Target="../media/image21.png"/><Relationship Id="rId23" Type="http://schemas.openxmlformats.org/officeDocument/2006/relationships/image" Target="../media/image35.svg"/><Relationship Id="rId28" Type="http://schemas.openxmlformats.org/officeDocument/2006/relationships/image" Target="../media/image12.svg"/><Relationship Id="rId10" Type="http://schemas.openxmlformats.org/officeDocument/2006/relationships/image" Target="../media/image33.svg"/><Relationship Id="rId19" Type="http://schemas.openxmlformats.org/officeDocument/2006/relationships/image" Target="../media/image4.sv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slide" Target="slide11.xml"/><Relationship Id="rId22" Type="http://schemas.openxmlformats.org/officeDocument/2006/relationships/image" Target="../media/image34.png"/><Relationship Id="rId27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0.svg"/><Relationship Id="rId18" Type="http://schemas.openxmlformats.org/officeDocument/2006/relationships/image" Target="../media/image4.svg"/><Relationship Id="rId26" Type="http://schemas.openxmlformats.org/officeDocument/2006/relationships/image" Target="../media/image11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31.sv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41.svg"/><Relationship Id="rId2" Type="http://schemas.openxmlformats.org/officeDocument/2006/relationships/slide" Target="slide5.xml"/><Relationship Id="rId16" Type="http://schemas.openxmlformats.org/officeDocument/2006/relationships/image" Target="../media/image2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7.xml"/><Relationship Id="rId24" Type="http://schemas.openxmlformats.org/officeDocument/2006/relationships/image" Target="../media/image40.png"/><Relationship Id="rId5" Type="http://schemas.openxmlformats.org/officeDocument/2006/relationships/slide" Target="slide6.xml"/><Relationship Id="rId15" Type="http://schemas.openxmlformats.org/officeDocument/2006/relationships/image" Target="../media/image21.png"/><Relationship Id="rId23" Type="http://schemas.openxmlformats.org/officeDocument/2006/relationships/slide" Target="slide1.xml"/><Relationship Id="rId10" Type="http://schemas.openxmlformats.org/officeDocument/2006/relationships/image" Target="../media/image33.svg"/><Relationship Id="rId19" Type="http://schemas.openxmlformats.org/officeDocument/2006/relationships/image" Target="../media/image5.pn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slide" Target="slide11.xml"/><Relationship Id="rId22" Type="http://schemas.openxmlformats.org/officeDocument/2006/relationships/image" Target="../media/image39.svg"/><Relationship Id="rId27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rgbClr val="FCFC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343FE5F-2C75-420E-A7F4-38ADD6F4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63" y="2884081"/>
            <a:ext cx="1937489" cy="10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 advTm="3250">
        <p:sndAc>
          <p:stSnd>
            <p:snd r:embed="rId2" name="TouchSoundEffectPrivateOnly.wav"/>
          </p:stSnd>
        </p:sndAc>
      </p:transition>
    </mc:Choice>
    <mc:Fallback xmlns="">
      <p:transition spd="slow" advTm="3250">
        <p:sndAc>
          <p:stSnd>
            <p:snd r:embed="rId4" name="TouchSoundEffectPrivateOnly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2D299B-5044-4944-85F3-9B23B1F04948}"/>
              </a:ext>
            </a:extLst>
          </p:cNvPr>
          <p:cNvGrpSpPr/>
          <p:nvPr/>
        </p:nvGrpSpPr>
        <p:grpSpPr>
          <a:xfrm>
            <a:off x="4605680" y="944617"/>
            <a:ext cx="603393" cy="215444"/>
            <a:chOff x="4606147" y="864784"/>
            <a:chExt cx="603393" cy="215444"/>
          </a:xfrm>
        </p:grpSpPr>
        <p:pic>
          <p:nvPicPr>
            <p:cNvPr id="53" name="Graphic 52" descr="Caret Lef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B43C7890-9356-44A6-9542-23D74541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54" name="TextBox 53">
              <a:hlinkClick r:id="rId8" action="ppaction://hlinksldjump"/>
              <a:extLst>
                <a:ext uri="{FF2B5EF4-FFF2-40B4-BE49-F238E27FC236}">
                  <a16:creationId xmlns:a16="http://schemas.microsoft.com/office/drawing/2014/main" id="{75DBE0AE-4001-4419-8A52-22F8C130894E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07DB10-CC1A-4CD5-8398-495E43497EB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5422" y="1360441"/>
            <a:ext cx="1585097" cy="3718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AE2759-82A6-444D-8A0D-F25BFC5C25DE}"/>
              </a:ext>
            </a:extLst>
          </p:cNvPr>
          <p:cNvSpPr txBox="1"/>
          <p:nvPr/>
        </p:nvSpPr>
        <p:spPr>
          <a:xfrm>
            <a:off x="4605680" y="1947519"/>
            <a:ext cx="2469885" cy="1552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800" b="0" i="0" dirty="0">
                <a:solidFill>
                  <a:srgbClr val="050505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Foodprint aims to increase awareness of health risk factors by providing warnings and precautions if your eating habits are taking an unpleasant turn. Through the use of computer vision in a wide variety of android phones, we can promote a Healthier, Longer, and Better </a:t>
            </a:r>
            <a:r>
              <a:rPr lang="en-US" sz="800" dirty="0">
                <a:solidFill>
                  <a:srgbClr val="0505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</a:t>
            </a:r>
            <a:r>
              <a:rPr lang="en-US" sz="800" b="0" i="0" dirty="0">
                <a:solidFill>
                  <a:srgbClr val="050505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iving and Lifestyle across broad audiences in different communities.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A1ECD-C38E-4A56-91F1-CA9AD4873E65}"/>
              </a:ext>
            </a:extLst>
          </p:cNvPr>
          <p:cNvSpPr txBox="1"/>
          <p:nvPr/>
        </p:nvSpPr>
        <p:spPr>
          <a:xfrm>
            <a:off x="4605680" y="3554325"/>
            <a:ext cx="1467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more.</a:t>
            </a:r>
            <a:endParaRPr lang="en-PH" sz="800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E1566-C244-4A76-9AA6-14E0B9626BA3}"/>
              </a:ext>
            </a:extLst>
          </p:cNvPr>
          <p:cNvSpPr txBox="1"/>
          <p:nvPr/>
        </p:nvSpPr>
        <p:spPr>
          <a:xfrm>
            <a:off x="4720416" y="4955056"/>
            <a:ext cx="2472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BFBFB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Developed by</a:t>
            </a:r>
          </a:p>
          <a:p>
            <a:pPr algn="ctr"/>
            <a:r>
              <a:rPr lang="en-US" sz="700" dirty="0">
                <a:solidFill>
                  <a:srgbClr val="BFBFB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Carpio | Go | Legaspi | Recto | San Juan</a:t>
            </a:r>
          </a:p>
          <a:p>
            <a:pPr algn="ctr"/>
            <a:r>
              <a:rPr lang="en-PH" sz="700" b="0" i="0" dirty="0">
                <a:solidFill>
                  <a:srgbClr val="BFBFB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©</a:t>
            </a:r>
            <a:r>
              <a:rPr lang="en-US" sz="700" b="0" i="0" dirty="0">
                <a:solidFill>
                  <a:srgbClr val="BFBFB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2022</a:t>
            </a:r>
            <a:endParaRPr lang="en-PH" sz="700" dirty="0">
              <a:solidFill>
                <a:srgbClr val="BFBFB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6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BD8C84D-A3B8-483A-B794-41EC94226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-221" r="7375" b="221"/>
          <a:stretch/>
        </p:blipFill>
        <p:spPr>
          <a:xfrm>
            <a:off x="4373215" y="341243"/>
            <a:ext cx="3167269" cy="6148358"/>
          </a:xfrm>
          <a:prstGeom prst="roundRect">
            <a:avLst>
              <a:gd name="adj" fmla="val 333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los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CD8F4234-B2E8-47E1-BE67-A3E5F0E45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4956" y="562646"/>
            <a:ext cx="264072" cy="264072"/>
          </a:xfrm>
          <a:prstGeom prst="rect">
            <a:avLst/>
          </a:prstGeom>
        </p:spPr>
      </p:pic>
      <p:pic>
        <p:nvPicPr>
          <p:cNvPr id="25" name="Graphic 24" descr="Lightning bolt with solid fill">
            <a:extLst>
              <a:ext uri="{FF2B5EF4-FFF2-40B4-BE49-F238E27FC236}">
                <a16:creationId xmlns:a16="http://schemas.microsoft.com/office/drawing/2014/main" id="{DBA944CD-2C69-4C0B-8A21-DE81C181C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2138" y="562646"/>
            <a:ext cx="264072" cy="26407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DC5AA3-89C0-46E2-924E-0F2D4245CF03}"/>
              </a:ext>
            </a:extLst>
          </p:cNvPr>
          <p:cNvCxnSpPr>
            <a:cxnSpLocks/>
          </p:cNvCxnSpPr>
          <p:nvPr/>
        </p:nvCxnSpPr>
        <p:spPr>
          <a:xfrm flipH="1">
            <a:off x="6789139" y="582701"/>
            <a:ext cx="190069" cy="1844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Moon with solid fill">
            <a:extLst>
              <a:ext uri="{FF2B5EF4-FFF2-40B4-BE49-F238E27FC236}">
                <a16:creationId xmlns:a16="http://schemas.microsoft.com/office/drawing/2014/main" id="{C5A62FAC-C038-430F-9014-2021DEDD26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17550">
            <a:off x="7073276" y="542318"/>
            <a:ext cx="265176" cy="26517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9695BE-FBCE-49C6-A27E-E6B029AB14A9}"/>
              </a:ext>
            </a:extLst>
          </p:cNvPr>
          <p:cNvCxnSpPr>
            <a:cxnSpLocks/>
          </p:cNvCxnSpPr>
          <p:nvPr/>
        </p:nvCxnSpPr>
        <p:spPr>
          <a:xfrm flipH="1">
            <a:off x="7114083" y="598465"/>
            <a:ext cx="190069" cy="1844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hlinkClick r:id="rId10" action="ppaction://hlinksldjump"/>
            <a:extLst>
              <a:ext uri="{FF2B5EF4-FFF2-40B4-BE49-F238E27FC236}">
                <a16:creationId xmlns:a16="http://schemas.microsoft.com/office/drawing/2014/main" id="{05797278-A523-42CE-BCA4-B2E3858AE757}"/>
              </a:ext>
            </a:extLst>
          </p:cNvPr>
          <p:cNvSpPr/>
          <p:nvPr/>
        </p:nvSpPr>
        <p:spPr>
          <a:xfrm>
            <a:off x="5674352" y="5459266"/>
            <a:ext cx="564989" cy="564989"/>
          </a:xfrm>
          <a:prstGeom prst="ellipse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E60A39-8418-4120-A3FE-ACC9B3F4113C}"/>
              </a:ext>
            </a:extLst>
          </p:cNvPr>
          <p:cNvSpPr/>
          <p:nvPr/>
        </p:nvSpPr>
        <p:spPr>
          <a:xfrm>
            <a:off x="5609727" y="5394641"/>
            <a:ext cx="694241" cy="69424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AAA850-61CC-42D9-8CF4-C435B1CBB8F7}"/>
              </a:ext>
            </a:extLst>
          </p:cNvPr>
          <p:cNvSpPr txBox="1"/>
          <p:nvPr/>
        </p:nvSpPr>
        <p:spPr>
          <a:xfrm>
            <a:off x="5143152" y="5134893"/>
            <a:ext cx="1636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TAKE A SNAPSHOT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179917-4C91-4120-B0A6-1A4182E5A38E}"/>
              </a:ext>
            </a:extLst>
          </p:cNvPr>
          <p:cNvGrpSpPr/>
          <p:nvPr/>
        </p:nvGrpSpPr>
        <p:grpSpPr>
          <a:xfrm>
            <a:off x="4624762" y="2164582"/>
            <a:ext cx="2663730" cy="2664167"/>
            <a:chOff x="4624762" y="2331634"/>
            <a:chExt cx="2663730" cy="2664167"/>
          </a:xfrm>
        </p:grpSpPr>
        <p:sp>
          <p:nvSpPr>
            <p:cNvPr id="44" name="L-Shape 43">
              <a:extLst>
                <a:ext uri="{FF2B5EF4-FFF2-40B4-BE49-F238E27FC236}">
                  <a16:creationId xmlns:a16="http://schemas.microsoft.com/office/drawing/2014/main" id="{7C4F375D-A198-4258-93AA-269C47836C09}"/>
                </a:ext>
              </a:extLst>
            </p:cNvPr>
            <p:cNvSpPr/>
            <p:nvPr/>
          </p:nvSpPr>
          <p:spPr>
            <a:xfrm rot="5400000">
              <a:off x="4623640" y="2332757"/>
              <a:ext cx="365760" cy="363516"/>
            </a:xfrm>
            <a:prstGeom prst="corner">
              <a:avLst>
                <a:gd name="adj1" fmla="val 24226"/>
                <a:gd name="adj2" fmla="val 261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3D14B03B-2D0D-435F-869F-C51EAD57EB62}"/>
                </a:ext>
              </a:extLst>
            </p:cNvPr>
            <p:cNvSpPr/>
            <p:nvPr/>
          </p:nvSpPr>
          <p:spPr>
            <a:xfrm rot="16200000" flipV="1">
              <a:off x="4623640" y="4631163"/>
              <a:ext cx="365760" cy="363516"/>
            </a:xfrm>
            <a:prstGeom prst="corner">
              <a:avLst>
                <a:gd name="adj1" fmla="val 24226"/>
                <a:gd name="adj2" fmla="val 261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L-Shape 49">
              <a:extLst>
                <a:ext uri="{FF2B5EF4-FFF2-40B4-BE49-F238E27FC236}">
                  <a16:creationId xmlns:a16="http://schemas.microsoft.com/office/drawing/2014/main" id="{01215C86-4B5A-4A92-9A2B-EB44B0269751}"/>
                </a:ext>
              </a:extLst>
            </p:cNvPr>
            <p:cNvSpPr/>
            <p:nvPr/>
          </p:nvSpPr>
          <p:spPr>
            <a:xfrm rot="10800000">
              <a:off x="6922732" y="2331634"/>
              <a:ext cx="365760" cy="363516"/>
            </a:xfrm>
            <a:prstGeom prst="corner">
              <a:avLst>
                <a:gd name="adj1" fmla="val 24226"/>
                <a:gd name="adj2" fmla="val 261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L-Shape 51">
              <a:extLst>
                <a:ext uri="{FF2B5EF4-FFF2-40B4-BE49-F238E27FC236}">
                  <a16:creationId xmlns:a16="http://schemas.microsoft.com/office/drawing/2014/main" id="{814EF0B3-1BAC-4C67-883C-2F087FB71821}"/>
                </a:ext>
              </a:extLst>
            </p:cNvPr>
            <p:cNvSpPr/>
            <p:nvPr/>
          </p:nvSpPr>
          <p:spPr>
            <a:xfrm rot="10800000" flipV="1">
              <a:off x="6922732" y="4630040"/>
              <a:ext cx="365760" cy="363516"/>
            </a:xfrm>
            <a:prstGeom prst="corner">
              <a:avLst>
                <a:gd name="adj1" fmla="val 24226"/>
                <a:gd name="adj2" fmla="val 261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25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C819B4-2279-4574-9E65-6C6058A7AD8A}"/>
              </a:ext>
            </a:extLst>
          </p:cNvPr>
          <p:cNvGrpSpPr/>
          <p:nvPr/>
        </p:nvGrpSpPr>
        <p:grpSpPr>
          <a:xfrm>
            <a:off x="4373216" y="5856270"/>
            <a:ext cx="3167268" cy="660484"/>
            <a:chOff x="4373216" y="5856270"/>
            <a:chExt cx="3167268" cy="660484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B5F18CF1-31D8-4A91-B8E0-D868732F8784}"/>
                </a:ext>
              </a:extLst>
            </p:cNvPr>
            <p:cNvSpPr/>
            <p:nvPr/>
          </p:nvSpPr>
          <p:spPr>
            <a:xfrm rot="10800000">
              <a:off x="4373216" y="5856270"/>
              <a:ext cx="3167268" cy="660484"/>
            </a:xfrm>
            <a:prstGeom prst="round2SameRect">
              <a:avLst>
                <a:gd name="adj1" fmla="val 27438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Refresh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A91F91CA-54C8-4B00-8314-56A89DE9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106224" y="6050163"/>
              <a:ext cx="219456" cy="2143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BBC094-03C6-47B1-979F-C64DA4D1FB65}"/>
                </a:ext>
              </a:extLst>
            </p:cNvPr>
            <p:cNvSpPr txBox="1"/>
            <p:nvPr/>
          </p:nvSpPr>
          <p:spPr>
            <a:xfrm>
              <a:off x="4968768" y="6234296"/>
              <a:ext cx="4943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Retake</a:t>
              </a:r>
            </a:p>
          </p:txBody>
        </p:sp>
        <p:pic>
          <p:nvPicPr>
            <p:cNvPr id="21" name="Graphic 20" descr="Checkmark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D4B5E22-F8F7-4FE7-BF32-5A7DD0EC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53880" y="6032037"/>
              <a:ext cx="219456" cy="21945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007138-556E-480E-B3AB-47C1B3D0CD93}"/>
                </a:ext>
              </a:extLst>
            </p:cNvPr>
            <p:cNvSpPr txBox="1"/>
            <p:nvPr/>
          </p:nvSpPr>
          <p:spPr>
            <a:xfrm>
              <a:off x="5666933" y="6221240"/>
              <a:ext cx="5739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Ok</a:t>
              </a:r>
            </a:p>
          </p:txBody>
        </p:sp>
        <p:pic>
          <p:nvPicPr>
            <p:cNvPr id="31" name="Graphic 30" descr="Close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0666FA92-1A2F-4ACC-98DA-0F5A2C79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586887" y="6047628"/>
              <a:ext cx="219456" cy="2194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BD0D30-A0A2-4205-9F59-B289C1958503}"/>
                </a:ext>
              </a:extLst>
            </p:cNvPr>
            <p:cNvSpPr txBox="1"/>
            <p:nvPr/>
          </p:nvSpPr>
          <p:spPr>
            <a:xfrm>
              <a:off x="6408499" y="6221240"/>
              <a:ext cx="5739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Cancel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4B1C50B-9C79-4AFE-984D-3646835848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0" b="16640"/>
          <a:stretch/>
        </p:blipFill>
        <p:spPr>
          <a:xfrm>
            <a:off x="4373215" y="1600092"/>
            <a:ext cx="3167268" cy="3167268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8033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1C3089-7C34-42DE-8AFE-815E1F3CAF67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rgbClr val="962A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2BCCE-E1A1-4BC7-A82A-CD68D1A2E0E6}"/>
              </a:ext>
            </a:extLst>
          </p:cNvPr>
          <p:cNvSpPr txBox="1"/>
          <p:nvPr/>
        </p:nvSpPr>
        <p:spPr>
          <a:xfrm>
            <a:off x="5138445" y="3968433"/>
            <a:ext cx="1636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PROCESSING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8845D8-5925-4165-8174-CFA605102450}"/>
              </a:ext>
            </a:extLst>
          </p:cNvPr>
          <p:cNvSpPr/>
          <p:nvPr/>
        </p:nvSpPr>
        <p:spPr>
          <a:xfrm>
            <a:off x="5922997" y="4379873"/>
            <a:ext cx="67710" cy="6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A4A2A3-50F3-4166-95A7-A53E1805DEB4}"/>
              </a:ext>
            </a:extLst>
          </p:cNvPr>
          <p:cNvSpPr/>
          <p:nvPr/>
        </p:nvSpPr>
        <p:spPr>
          <a:xfrm>
            <a:off x="6148941" y="4379873"/>
            <a:ext cx="67710" cy="6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E3E96C-A10E-4C45-A7AE-ADF75964FA77}"/>
              </a:ext>
            </a:extLst>
          </p:cNvPr>
          <p:cNvSpPr/>
          <p:nvPr/>
        </p:nvSpPr>
        <p:spPr>
          <a:xfrm>
            <a:off x="5697053" y="4379873"/>
            <a:ext cx="67710" cy="677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76505EB-0F46-4C2B-3081-27192A81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98" y="954432"/>
            <a:ext cx="1517195" cy="189304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BA7739F-2317-BDCB-0B7E-1D4A0495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95" y="1609168"/>
            <a:ext cx="1295399" cy="145559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ECAFD87-03D2-F19C-5EB8-A0EF94CEB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82" y="1998903"/>
            <a:ext cx="1543050" cy="18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EEB0B704-B4C3-4331-BACB-C4D17EBB2BA0}"/>
              </a:ext>
            </a:extLst>
          </p:cNvPr>
          <p:cNvSpPr/>
          <p:nvPr/>
        </p:nvSpPr>
        <p:spPr>
          <a:xfrm>
            <a:off x="4595600" y="4627917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3523E5-BDC5-46A3-A135-9AE5B7CF1DA5}"/>
              </a:ext>
            </a:extLst>
          </p:cNvPr>
          <p:cNvSpPr/>
          <p:nvPr/>
        </p:nvSpPr>
        <p:spPr>
          <a:xfrm>
            <a:off x="6068043" y="4627917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8D5F29-E765-43DB-9925-8FCF3D8F60F5}"/>
              </a:ext>
            </a:extLst>
          </p:cNvPr>
          <p:cNvSpPr/>
          <p:nvPr/>
        </p:nvSpPr>
        <p:spPr>
          <a:xfrm>
            <a:off x="4595600" y="5177983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471AB11-E386-4C79-B554-DEDAF34F0B6B}"/>
              </a:ext>
            </a:extLst>
          </p:cNvPr>
          <p:cNvSpPr/>
          <p:nvPr/>
        </p:nvSpPr>
        <p:spPr>
          <a:xfrm>
            <a:off x="6068043" y="5177983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33FA49-0C26-4DD8-91DF-08B280AC21F5}"/>
              </a:ext>
            </a:extLst>
          </p:cNvPr>
          <p:cNvSpPr txBox="1"/>
          <p:nvPr/>
        </p:nvSpPr>
        <p:spPr>
          <a:xfrm>
            <a:off x="6234836" y="5209103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A1198-6161-4247-B200-5BC8623B841E}"/>
              </a:ext>
            </a:extLst>
          </p:cNvPr>
          <p:cNvSpPr txBox="1"/>
          <p:nvPr/>
        </p:nvSpPr>
        <p:spPr>
          <a:xfrm>
            <a:off x="6234835" y="4662620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Brownies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F41847-A108-4440-B6D5-47CFA3816DC4}"/>
              </a:ext>
            </a:extLst>
          </p:cNvPr>
          <p:cNvSpPr txBox="1"/>
          <p:nvPr/>
        </p:nvSpPr>
        <p:spPr>
          <a:xfrm>
            <a:off x="4762393" y="5209103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Crepe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D675E-E43A-48FF-8429-8CDDA443DA0E}"/>
              </a:ext>
            </a:extLst>
          </p:cNvPr>
          <p:cNvGrpSpPr/>
          <p:nvPr/>
        </p:nvGrpSpPr>
        <p:grpSpPr>
          <a:xfrm>
            <a:off x="4373216" y="5856270"/>
            <a:ext cx="3167268" cy="660484"/>
            <a:chOff x="4373216" y="5856270"/>
            <a:chExt cx="3167268" cy="660484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E5C7EF05-4F29-4FEA-B825-9F7BD588A61D}"/>
                </a:ext>
              </a:extLst>
            </p:cNvPr>
            <p:cNvSpPr/>
            <p:nvPr/>
          </p:nvSpPr>
          <p:spPr>
            <a:xfrm rot="10800000">
              <a:off x="4373216" y="5856270"/>
              <a:ext cx="3167268" cy="660484"/>
            </a:xfrm>
            <a:prstGeom prst="round2SameRect">
              <a:avLst>
                <a:gd name="adj1" fmla="val 27438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Refresh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A873F25F-B9CD-48F3-A543-70138C5C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106224" y="6050163"/>
              <a:ext cx="219456" cy="214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EE6991-8324-4C27-9D1A-E0F1853A28C1}"/>
                </a:ext>
              </a:extLst>
            </p:cNvPr>
            <p:cNvSpPr txBox="1"/>
            <p:nvPr/>
          </p:nvSpPr>
          <p:spPr>
            <a:xfrm>
              <a:off x="4968768" y="6234296"/>
              <a:ext cx="4943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Retake</a:t>
              </a:r>
            </a:p>
          </p:txBody>
        </p:sp>
        <p:pic>
          <p:nvPicPr>
            <p:cNvPr id="39" name="Graphic 38" descr="Close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E2E8F44E-6A9F-4633-876B-5446D4F2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86887" y="6047628"/>
              <a:ext cx="219456" cy="21945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4A1CEB-71F6-49F1-9F5A-1944BBCC092A}"/>
                </a:ext>
              </a:extLst>
            </p:cNvPr>
            <p:cNvSpPr txBox="1"/>
            <p:nvPr/>
          </p:nvSpPr>
          <p:spPr>
            <a:xfrm>
              <a:off x="6408499" y="6221240"/>
              <a:ext cx="5739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Cancel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9C75E3-39D9-4FF8-A2FF-79E53ACC31A8}"/>
              </a:ext>
            </a:extLst>
          </p:cNvPr>
          <p:cNvCxnSpPr>
            <a:cxnSpLocks/>
          </p:cNvCxnSpPr>
          <p:nvPr/>
        </p:nvCxnSpPr>
        <p:spPr>
          <a:xfrm>
            <a:off x="4675680" y="4254531"/>
            <a:ext cx="2571750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264A28D-F507-41FB-A01B-1CBB07533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0" b="16640"/>
          <a:stretch/>
        </p:blipFill>
        <p:spPr>
          <a:xfrm>
            <a:off x="4373215" y="749311"/>
            <a:ext cx="3167268" cy="3167268"/>
          </a:xfrm>
          <a:prstGeom prst="roundRect">
            <a:avLst>
              <a:gd name="adj" fmla="val 0"/>
            </a:avLst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5EE733A-BFF1-485C-87EE-AD65AF9A2905}"/>
              </a:ext>
            </a:extLst>
          </p:cNvPr>
          <p:cNvSpPr txBox="1"/>
          <p:nvPr/>
        </p:nvSpPr>
        <p:spPr>
          <a:xfrm>
            <a:off x="4737320" y="4651119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A6F41-3661-4E48-8D35-5E186FCC642E}"/>
              </a:ext>
            </a:extLst>
          </p:cNvPr>
          <p:cNvSpPr txBox="1"/>
          <p:nvPr/>
        </p:nvSpPr>
        <p:spPr>
          <a:xfrm>
            <a:off x="4615072" y="4062865"/>
            <a:ext cx="1750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98.02% </a:t>
            </a:r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Cake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Detected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hlinkClick r:id="rId2" action="ppaction://hlinksldjump"/>
            <a:extLst>
              <a:ext uri="{FF2B5EF4-FFF2-40B4-BE49-F238E27FC236}">
                <a16:creationId xmlns:a16="http://schemas.microsoft.com/office/drawing/2014/main" id="{EEB0B704-B4C3-4331-BACB-C4D17EBB2BA0}"/>
              </a:ext>
            </a:extLst>
          </p:cNvPr>
          <p:cNvSpPr/>
          <p:nvPr/>
        </p:nvSpPr>
        <p:spPr>
          <a:xfrm>
            <a:off x="4595600" y="4627917"/>
            <a:ext cx="1290850" cy="323850"/>
          </a:xfrm>
          <a:prstGeom prst="roundRect">
            <a:avLst/>
          </a:prstGeom>
          <a:solidFill>
            <a:srgbClr val="962A2A"/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3523E5-BDC5-46A3-A135-9AE5B7CF1DA5}"/>
              </a:ext>
            </a:extLst>
          </p:cNvPr>
          <p:cNvSpPr/>
          <p:nvPr/>
        </p:nvSpPr>
        <p:spPr>
          <a:xfrm>
            <a:off x="6068043" y="4627917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8D5F29-E765-43DB-9925-8FCF3D8F60F5}"/>
              </a:ext>
            </a:extLst>
          </p:cNvPr>
          <p:cNvSpPr/>
          <p:nvPr/>
        </p:nvSpPr>
        <p:spPr>
          <a:xfrm>
            <a:off x="4595600" y="5177983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471AB11-E386-4C79-B554-DEDAF34F0B6B}"/>
              </a:ext>
            </a:extLst>
          </p:cNvPr>
          <p:cNvSpPr/>
          <p:nvPr/>
        </p:nvSpPr>
        <p:spPr>
          <a:xfrm>
            <a:off x="6068043" y="5177983"/>
            <a:ext cx="1290850" cy="3238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6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33FA49-0C26-4DD8-91DF-08B280AC21F5}"/>
              </a:ext>
            </a:extLst>
          </p:cNvPr>
          <p:cNvSpPr txBox="1"/>
          <p:nvPr/>
        </p:nvSpPr>
        <p:spPr>
          <a:xfrm>
            <a:off x="6234836" y="5209103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A1198-6161-4247-B200-5BC8623B841E}"/>
              </a:ext>
            </a:extLst>
          </p:cNvPr>
          <p:cNvSpPr txBox="1"/>
          <p:nvPr/>
        </p:nvSpPr>
        <p:spPr>
          <a:xfrm>
            <a:off x="6234835" y="4662620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Brownies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F41847-A108-4440-B6D5-47CFA3816DC4}"/>
              </a:ext>
            </a:extLst>
          </p:cNvPr>
          <p:cNvSpPr txBox="1"/>
          <p:nvPr/>
        </p:nvSpPr>
        <p:spPr>
          <a:xfrm>
            <a:off x="4762393" y="5209103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Crepe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D675E-E43A-48FF-8429-8CDDA443DA0E}"/>
              </a:ext>
            </a:extLst>
          </p:cNvPr>
          <p:cNvGrpSpPr/>
          <p:nvPr/>
        </p:nvGrpSpPr>
        <p:grpSpPr>
          <a:xfrm>
            <a:off x="4373216" y="5856270"/>
            <a:ext cx="3167268" cy="660484"/>
            <a:chOff x="4373216" y="5856270"/>
            <a:chExt cx="3167268" cy="660484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E5C7EF05-4F29-4FEA-B825-9F7BD588A61D}"/>
                </a:ext>
              </a:extLst>
            </p:cNvPr>
            <p:cNvSpPr/>
            <p:nvPr/>
          </p:nvSpPr>
          <p:spPr>
            <a:xfrm rot="10800000">
              <a:off x="4373216" y="5856270"/>
              <a:ext cx="3167268" cy="660484"/>
            </a:xfrm>
            <a:prstGeom prst="round2SameRect">
              <a:avLst>
                <a:gd name="adj1" fmla="val 27438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Refresh with solid fill">
              <a:hlinkClick r:id="rId3" action="ppaction://hlinksldjump"/>
              <a:extLst>
                <a:ext uri="{FF2B5EF4-FFF2-40B4-BE49-F238E27FC236}">
                  <a16:creationId xmlns:a16="http://schemas.microsoft.com/office/drawing/2014/main" id="{A873F25F-B9CD-48F3-A543-70138C5C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106224" y="6050163"/>
              <a:ext cx="219456" cy="21438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EE6991-8324-4C27-9D1A-E0F1853A28C1}"/>
                </a:ext>
              </a:extLst>
            </p:cNvPr>
            <p:cNvSpPr txBox="1"/>
            <p:nvPr/>
          </p:nvSpPr>
          <p:spPr>
            <a:xfrm>
              <a:off x="4968768" y="6234296"/>
              <a:ext cx="4943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Retake</a:t>
              </a:r>
            </a:p>
          </p:txBody>
        </p:sp>
        <p:pic>
          <p:nvPicPr>
            <p:cNvPr id="39" name="Graphic 38" descr="Close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E2E8F44E-6A9F-4633-876B-5446D4F2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586887" y="6047628"/>
              <a:ext cx="219456" cy="21945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4A1CEB-71F6-49F1-9F5A-1944BBCC092A}"/>
                </a:ext>
              </a:extLst>
            </p:cNvPr>
            <p:cNvSpPr txBox="1"/>
            <p:nvPr/>
          </p:nvSpPr>
          <p:spPr>
            <a:xfrm>
              <a:off x="6408499" y="6221240"/>
              <a:ext cx="5739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  <a:latin typeface="Poppins" panose="00000800000000000000" pitchFamily="2" charset="0"/>
                  <a:cs typeface="Poppins" panose="00000800000000000000" pitchFamily="2" charset="0"/>
                </a:rPr>
                <a:t>Cancel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9C75E3-39D9-4FF8-A2FF-79E53ACC31A8}"/>
              </a:ext>
            </a:extLst>
          </p:cNvPr>
          <p:cNvCxnSpPr>
            <a:cxnSpLocks/>
          </p:cNvCxnSpPr>
          <p:nvPr/>
        </p:nvCxnSpPr>
        <p:spPr>
          <a:xfrm>
            <a:off x="4675680" y="4254531"/>
            <a:ext cx="2571750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264A28D-F507-41FB-A01B-1CBB07533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0" b="16640"/>
          <a:stretch/>
        </p:blipFill>
        <p:spPr>
          <a:xfrm>
            <a:off x="4373215" y="749311"/>
            <a:ext cx="3167268" cy="3167268"/>
          </a:xfrm>
          <a:prstGeom prst="roundRect">
            <a:avLst>
              <a:gd name="adj" fmla="val 0"/>
            </a:avLst>
          </a:prstGeom>
        </p:spPr>
      </p:pic>
      <p:sp>
        <p:nvSpPr>
          <p:cNvPr id="48" name="TextBox 47">
            <a:hlinkClick r:id="rId2" action="ppaction://hlinksldjump"/>
            <a:extLst>
              <a:ext uri="{FF2B5EF4-FFF2-40B4-BE49-F238E27FC236}">
                <a16:creationId xmlns:a16="http://schemas.microsoft.com/office/drawing/2014/main" id="{C5EE733A-BFF1-485C-87EE-AD65AF9A2905}"/>
              </a:ext>
            </a:extLst>
          </p:cNvPr>
          <p:cNvSpPr txBox="1"/>
          <p:nvPr/>
        </p:nvSpPr>
        <p:spPr>
          <a:xfrm>
            <a:off x="4737320" y="4651119"/>
            <a:ext cx="95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EFA7D-5C8C-4AB7-9A6B-52E14803E718}"/>
              </a:ext>
            </a:extLst>
          </p:cNvPr>
          <p:cNvSpPr txBox="1"/>
          <p:nvPr/>
        </p:nvSpPr>
        <p:spPr>
          <a:xfrm>
            <a:off x="4615072" y="4062865"/>
            <a:ext cx="1750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98.02% </a:t>
            </a:r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Cake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Detected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8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4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487B5A2-8D38-4566-8031-DFBCE4B74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" t="19595" r="513" b="17597"/>
          <a:stretch/>
        </p:blipFill>
        <p:spPr>
          <a:xfrm>
            <a:off x="4670974" y="734200"/>
            <a:ext cx="2571750" cy="2420480"/>
          </a:xfrm>
          <a:prstGeom prst="roundRect">
            <a:avLst>
              <a:gd name="adj" fmla="val 13470"/>
            </a:avLst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8A8E98-EFB6-461C-9F3E-7A765BC1FFEA}"/>
              </a:ext>
            </a:extLst>
          </p:cNvPr>
          <p:cNvCxnSpPr>
            <a:cxnSpLocks/>
          </p:cNvCxnSpPr>
          <p:nvPr/>
        </p:nvCxnSpPr>
        <p:spPr>
          <a:xfrm>
            <a:off x="4675681" y="3251145"/>
            <a:ext cx="2571750" cy="0"/>
          </a:xfrm>
          <a:prstGeom prst="line">
            <a:avLst/>
          </a:prstGeom>
          <a:ln w="1905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D7D3B06-6998-4A44-8767-C927272D6DA1}"/>
              </a:ext>
            </a:extLst>
          </p:cNvPr>
          <p:cNvSpPr/>
          <p:nvPr/>
        </p:nvSpPr>
        <p:spPr>
          <a:xfrm>
            <a:off x="4670974" y="3347611"/>
            <a:ext cx="2571750" cy="2354247"/>
          </a:xfrm>
          <a:prstGeom prst="roundRect">
            <a:avLst>
              <a:gd name="adj" fmla="val 507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C06E4-CC08-4B28-943E-5F1D1D63E50A}"/>
              </a:ext>
            </a:extLst>
          </p:cNvPr>
          <p:cNvSpPr txBox="1"/>
          <p:nvPr/>
        </p:nvSpPr>
        <p:spPr>
          <a:xfrm>
            <a:off x="4928161" y="3402887"/>
            <a:ext cx="2083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62A2A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3C229548-D126-4337-BABC-0262628F489E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1AC11F-B4E1-48B1-A740-07F17F336232}"/>
              </a:ext>
            </a:extLst>
          </p:cNvPr>
          <p:cNvSpPr/>
          <p:nvPr/>
        </p:nvSpPr>
        <p:spPr>
          <a:xfrm>
            <a:off x="5585266" y="559121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386BF4-30F6-4F7D-BA12-4E0EFB40A9BC}"/>
              </a:ext>
            </a:extLst>
          </p:cNvPr>
          <p:cNvGrpSpPr/>
          <p:nvPr/>
        </p:nvGrpSpPr>
        <p:grpSpPr>
          <a:xfrm>
            <a:off x="5677242" y="5672530"/>
            <a:ext cx="585627" cy="585627"/>
            <a:chOff x="5679782" y="5672530"/>
            <a:chExt cx="585627" cy="585627"/>
          </a:xfrm>
        </p:grpSpPr>
        <p:sp>
          <p:nvSpPr>
            <p:cNvPr id="64" name="Oval 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2770FCD-3026-4E65-A79D-9E370BCDE186}"/>
                </a:ext>
              </a:extLst>
            </p:cNvPr>
            <p:cNvSpPr/>
            <p:nvPr/>
          </p:nvSpPr>
          <p:spPr>
            <a:xfrm>
              <a:off x="5679782" y="5672530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mark with solid fill">
              <a:hlinkClick r:id="rId3" action="ppaction://hlinksldjump"/>
              <a:extLst>
                <a:ext uri="{FF2B5EF4-FFF2-40B4-BE49-F238E27FC236}">
                  <a16:creationId xmlns:a16="http://schemas.microsoft.com/office/drawing/2014/main" id="{E95D4349-2F08-4755-AF81-2B9B716D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10800000" flipH="1" flipV="1">
              <a:off x="5844168" y="5836916"/>
              <a:ext cx="256854" cy="25685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8528A4-08C4-451D-AD8D-22B5551D48CF}"/>
              </a:ext>
            </a:extLst>
          </p:cNvPr>
          <p:cNvGrpSpPr/>
          <p:nvPr/>
        </p:nvGrpSpPr>
        <p:grpSpPr>
          <a:xfrm>
            <a:off x="5038724" y="771016"/>
            <a:ext cx="2070736" cy="2201546"/>
            <a:chOff x="5038724" y="850264"/>
            <a:chExt cx="2070736" cy="220154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5BD07B-BE16-494A-9EAC-009948776A14}"/>
                </a:ext>
              </a:extLst>
            </p:cNvPr>
            <p:cNvSpPr/>
            <p:nvPr/>
          </p:nvSpPr>
          <p:spPr>
            <a:xfrm>
              <a:off x="5044440" y="970280"/>
              <a:ext cx="2065020" cy="20815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14544F-6463-43C1-9BC8-2DCA7F7EA9E6}"/>
                </a:ext>
              </a:extLst>
            </p:cNvPr>
            <p:cNvSpPr/>
            <p:nvPr/>
          </p:nvSpPr>
          <p:spPr>
            <a:xfrm>
              <a:off x="5038724" y="850264"/>
              <a:ext cx="485776" cy="1200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est. size: 9” </a:t>
              </a:r>
              <a:endParaRPr lang="en-PH" sz="5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090126-EB8D-4EB0-91C1-4835F5CF72B8}"/>
              </a:ext>
            </a:extLst>
          </p:cNvPr>
          <p:cNvSpPr txBox="1"/>
          <p:nvPr/>
        </p:nvSpPr>
        <p:spPr>
          <a:xfrm>
            <a:off x="4769756" y="3674873"/>
            <a:ext cx="193799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Food-type</a:t>
            </a:r>
          </a:p>
          <a:p>
            <a:r>
              <a:rPr lang="en-US" sz="700" b="0" i="0" dirty="0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chocolate-coated or frosted</a:t>
            </a:r>
          </a:p>
          <a:p>
            <a:endParaRPr lang="en-US" sz="7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Serving size/quantity</a:t>
            </a:r>
          </a:p>
          <a:p>
            <a:r>
              <a:rPr lang="en-US" sz="7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Plate 9”, 1 slice 100g</a:t>
            </a:r>
          </a:p>
          <a:p>
            <a:endParaRPr lang="en-US" sz="7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Calories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452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51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Total Sugar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0152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A63837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sp>
        <p:nvSpPr>
          <p:cNvPr id="18" name="Rectangle: Rounded Corners 17">
            <a:hlinkClick r:id="rId14" action="ppaction://hlinksldjump"/>
            <a:extLst>
              <a:ext uri="{FF2B5EF4-FFF2-40B4-BE49-F238E27FC236}">
                <a16:creationId xmlns:a16="http://schemas.microsoft.com/office/drawing/2014/main" id="{6FA15F3D-4CA0-4D83-B046-1B934A002480}"/>
              </a:ext>
            </a:extLst>
          </p:cNvPr>
          <p:cNvSpPr/>
          <p:nvPr/>
        </p:nvSpPr>
        <p:spPr>
          <a:xfrm>
            <a:off x="4670973" y="987811"/>
            <a:ext cx="2571750" cy="514561"/>
          </a:xfrm>
          <a:prstGeom prst="roundRect">
            <a:avLst>
              <a:gd name="adj" fmla="val 11709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F3AF7-732E-4117-8B41-F5F049714885}"/>
              </a:ext>
            </a:extLst>
          </p:cNvPr>
          <p:cNvSpPr txBox="1"/>
          <p:nvPr/>
        </p:nvSpPr>
        <p:spPr>
          <a:xfrm>
            <a:off x="4813067" y="1103929"/>
            <a:ext cx="950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29BFA-6483-4A9F-AE69-69575C2217D4}"/>
              </a:ext>
            </a:extLst>
          </p:cNvPr>
          <p:cNvSpPr txBox="1"/>
          <p:nvPr/>
        </p:nvSpPr>
        <p:spPr>
          <a:xfrm>
            <a:off x="6428048" y="1088877"/>
            <a:ext cx="69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 / 11 / 2022</a:t>
            </a:r>
          </a:p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11 : 23 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5B3242-62F8-44EB-A56B-A5FB237D70AD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4E6B8C2-4E54-4704-8189-40E2C06DE58B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5" action="ppaction://hlinksldjump"/>
              <a:extLst>
                <a:ext uri="{FF2B5EF4-FFF2-40B4-BE49-F238E27FC236}">
                  <a16:creationId xmlns:a16="http://schemas.microsoft.com/office/drawing/2014/main" id="{2D89F3F5-9613-4F59-B2E5-25763E5E0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37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A63837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sp>
        <p:nvSpPr>
          <p:cNvPr id="18" name="Rectangle: Rounded Corners 17">
            <a:hlinkClick r:id="rId5" action="ppaction://hlinksldjump"/>
            <a:extLst>
              <a:ext uri="{FF2B5EF4-FFF2-40B4-BE49-F238E27FC236}">
                <a16:creationId xmlns:a16="http://schemas.microsoft.com/office/drawing/2014/main" id="{6FA15F3D-4CA0-4D83-B046-1B934A002480}"/>
              </a:ext>
            </a:extLst>
          </p:cNvPr>
          <p:cNvSpPr/>
          <p:nvPr/>
        </p:nvSpPr>
        <p:spPr>
          <a:xfrm>
            <a:off x="4670973" y="987810"/>
            <a:ext cx="2571750" cy="2441189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F3AF7-732E-4117-8B41-F5F049714885}"/>
              </a:ext>
            </a:extLst>
          </p:cNvPr>
          <p:cNvSpPr txBox="1"/>
          <p:nvPr/>
        </p:nvSpPr>
        <p:spPr>
          <a:xfrm>
            <a:off x="4813067" y="1103929"/>
            <a:ext cx="950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29BFA-6483-4A9F-AE69-69575C2217D4}"/>
              </a:ext>
            </a:extLst>
          </p:cNvPr>
          <p:cNvSpPr txBox="1"/>
          <p:nvPr/>
        </p:nvSpPr>
        <p:spPr>
          <a:xfrm>
            <a:off x="6428048" y="1088877"/>
            <a:ext cx="69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 / 11 / 2022</a:t>
            </a:r>
          </a:p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11 : 23 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5B3242-62F8-44EB-A56B-A5FB237D70AD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1" action="ppaction://hlinksldjump"/>
              <a:extLst>
                <a:ext uri="{FF2B5EF4-FFF2-40B4-BE49-F238E27FC236}">
                  <a16:creationId xmlns:a16="http://schemas.microsoft.com/office/drawing/2014/main" id="{64E6B8C2-4E54-4704-8189-40E2C06DE58B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2D89F3F5-9613-4F59-B2E5-25763E5E0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7E4E0C3-6606-47BE-8F8F-707438CB243F}"/>
              </a:ext>
            </a:extLst>
          </p:cNvPr>
          <p:cNvSpPr txBox="1"/>
          <p:nvPr/>
        </p:nvSpPr>
        <p:spPr>
          <a:xfrm>
            <a:off x="4782384" y="1392147"/>
            <a:ext cx="193799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Food-type</a:t>
            </a:r>
          </a:p>
          <a:p>
            <a:r>
              <a:rPr lang="en-US" sz="700" b="0" i="0" dirty="0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chocolate-coated or frosted</a:t>
            </a:r>
          </a:p>
          <a:p>
            <a:endParaRPr lang="en-US" sz="7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Serving size/quantity</a:t>
            </a:r>
          </a:p>
          <a:p>
            <a:r>
              <a:rPr lang="en-US" sz="7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Plate 9”, 1 slice 100g</a:t>
            </a:r>
          </a:p>
          <a:p>
            <a:endParaRPr lang="en-US" sz="7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Calories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452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51</a:t>
            </a:r>
          </a:p>
          <a:p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700" b="1" dirty="0">
                <a:latin typeface="Poppins" panose="00000500000000000000" pitchFamily="2" charset="0"/>
                <a:cs typeface="Poppins" panose="00000500000000000000" pitchFamily="2" charset="0"/>
              </a:rPr>
              <a:t>Total Sugar</a:t>
            </a:r>
          </a:p>
          <a:p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26</a:t>
            </a:r>
          </a:p>
        </p:txBody>
      </p:sp>
      <p:pic>
        <p:nvPicPr>
          <p:cNvPr id="25" name="Graphic 24" descr="Single gear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6E5A661D-18F2-4F2A-AE4E-5AB69C7C3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12ACE2-E7CE-49E8-BDC7-524AC8C491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0" b="16680"/>
          <a:stretch/>
        </p:blipFill>
        <p:spPr>
          <a:xfrm>
            <a:off x="4803470" y="1083067"/>
            <a:ext cx="1097280" cy="1097280"/>
          </a:xfrm>
          <a:prstGeom prst="roundRect">
            <a:avLst>
              <a:gd name="adj" fmla="val 8681"/>
            </a:avLst>
          </a:prstGeom>
          <a:ln w="3175">
            <a:solidFill>
              <a:srgbClr val="BFBFBF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985F9-D491-456F-B22E-786B51A84061}"/>
              </a:ext>
            </a:extLst>
          </p:cNvPr>
          <p:cNvSpPr txBox="1"/>
          <p:nvPr/>
        </p:nvSpPr>
        <p:spPr>
          <a:xfrm>
            <a:off x="4873330" y="2170617"/>
            <a:ext cx="9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Cake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EEB868-751C-4C82-BBC5-3C1088434901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19" name="Oval 18">
              <a:hlinkClick r:id="rId12" action="ppaction://hlinksldjump"/>
              <a:extLst>
                <a:ext uri="{FF2B5EF4-FFF2-40B4-BE49-F238E27FC236}">
                  <a16:creationId xmlns:a16="http://schemas.microsoft.com/office/drawing/2014/main" id="{AD8C4393-5B27-4A05-B411-1909362FBE1D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Add with solid fill">
              <a:hlinkClick r:id="rId12" action="ppaction://hlinksldjump"/>
              <a:extLst>
                <a:ext uri="{FF2B5EF4-FFF2-40B4-BE49-F238E27FC236}">
                  <a16:creationId xmlns:a16="http://schemas.microsoft.com/office/drawing/2014/main" id="{A81A4A82-8285-4F41-80E1-342D489C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E1DAC6-E820-4760-BF70-967E0EA6F5F6}"/>
              </a:ext>
            </a:extLst>
          </p:cNvPr>
          <p:cNvGrpSpPr/>
          <p:nvPr/>
        </p:nvGrpSpPr>
        <p:grpSpPr>
          <a:xfrm>
            <a:off x="6948583" y="864967"/>
            <a:ext cx="394685" cy="183874"/>
            <a:chOff x="6948583" y="903067"/>
            <a:chExt cx="394685" cy="183874"/>
          </a:xfrm>
        </p:grpSpPr>
        <p:pic>
          <p:nvPicPr>
            <p:cNvPr id="5" name="Graphic 4" descr="Filter with solid fill">
              <a:extLst>
                <a:ext uri="{FF2B5EF4-FFF2-40B4-BE49-F238E27FC236}">
                  <a16:creationId xmlns:a16="http://schemas.microsoft.com/office/drawing/2014/main" id="{34859FA9-5758-4DBA-BBDA-6596FFFF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63268" y="903067"/>
              <a:ext cx="180000" cy="180000"/>
            </a:xfrm>
            <a:prstGeom prst="rect">
              <a:avLst/>
            </a:prstGeom>
          </p:spPr>
        </p:pic>
        <p:pic>
          <p:nvPicPr>
            <p:cNvPr id="9" name="Graphic 8" descr="Hamburger Menu Icon with solid fill">
              <a:extLst>
                <a:ext uri="{FF2B5EF4-FFF2-40B4-BE49-F238E27FC236}">
                  <a16:creationId xmlns:a16="http://schemas.microsoft.com/office/drawing/2014/main" id="{A06CC4A3-AD8E-4923-8B79-F381913B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48583" y="906941"/>
              <a:ext cx="180000" cy="180000"/>
            </a:xfrm>
            <a:prstGeom prst="rect">
              <a:avLst/>
            </a:prstGeom>
          </p:spPr>
        </p:pic>
      </p:grpSp>
      <p:pic>
        <p:nvPicPr>
          <p:cNvPr id="23" name="Graphic 22" descr="Single gea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B77F3CCE-117B-4795-8231-307F0C96CB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88D2901E-2E12-4B76-81AA-B7E54BAE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60" y="1303337"/>
            <a:ext cx="1583896" cy="37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36436-AEC3-415D-A09C-66B22369379B}"/>
              </a:ext>
            </a:extLst>
          </p:cNvPr>
          <p:cNvSpPr txBox="1"/>
          <p:nvPr/>
        </p:nvSpPr>
        <p:spPr>
          <a:xfrm>
            <a:off x="4812792" y="1870456"/>
            <a:ext cx="13289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Poppins" panose="00000500000000000000" pitchFamily="2" charset="0"/>
                <a:cs typeface="Poppins" panose="00000500000000000000" pitchFamily="2" charset="0"/>
              </a:rPr>
              <a:t>Proceed with your</a:t>
            </a:r>
          </a:p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  <a:endParaRPr lang="en-PH" sz="15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69012-A05A-4173-A895-15F288585302}"/>
              </a:ext>
            </a:extLst>
          </p:cNvPr>
          <p:cNvGrpSpPr/>
          <p:nvPr/>
        </p:nvGrpSpPr>
        <p:grpSpPr>
          <a:xfrm>
            <a:off x="4805150" y="3806855"/>
            <a:ext cx="2275662" cy="323850"/>
            <a:chOff x="5133094" y="2651464"/>
            <a:chExt cx="1647515" cy="323850"/>
          </a:xfrm>
        </p:grpSpPr>
        <p:sp>
          <p:nvSpPr>
            <p:cNvPr id="7" name="Rectangle: Rounded Corners 6">
              <a:hlinkClick r:id="rId3" action="ppaction://hlinksldjump"/>
              <a:extLst>
                <a:ext uri="{FF2B5EF4-FFF2-40B4-BE49-F238E27FC236}">
                  <a16:creationId xmlns:a16="http://schemas.microsoft.com/office/drawing/2014/main" id="{08E982C2-3168-4F50-A020-86C0037CB70F}"/>
                </a:ext>
              </a:extLst>
            </p:cNvPr>
            <p:cNvSpPr/>
            <p:nvPr/>
          </p:nvSpPr>
          <p:spPr>
            <a:xfrm>
              <a:off x="5133094" y="2651464"/>
              <a:ext cx="1647515" cy="323850"/>
            </a:xfrm>
            <a:prstGeom prst="roundRect">
              <a:avLst/>
            </a:prstGeom>
            <a:solidFill>
              <a:srgbClr val="962A2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hlinkClick r:id="rId3" action="ppaction://hlinksldjump"/>
              <a:extLst>
                <a:ext uri="{FF2B5EF4-FFF2-40B4-BE49-F238E27FC236}">
                  <a16:creationId xmlns:a16="http://schemas.microsoft.com/office/drawing/2014/main" id="{44F683D1-B945-4493-B5F7-0B7B2DD92AB4}"/>
                </a:ext>
              </a:extLst>
            </p:cNvPr>
            <p:cNvSpPr txBox="1"/>
            <p:nvPr/>
          </p:nvSpPr>
          <p:spPr>
            <a:xfrm>
              <a:off x="5657577" y="2689371"/>
              <a:ext cx="557138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LOGIN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57B005-2D60-460F-AF26-C6CB1006C846}"/>
              </a:ext>
            </a:extLst>
          </p:cNvPr>
          <p:cNvGrpSpPr/>
          <p:nvPr/>
        </p:nvGrpSpPr>
        <p:grpSpPr>
          <a:xfrm>
            <a:off x="4789932" y="2517014"/>
            <a:ext cx="2248165" cy="1047241"/>
            <a:chOff x="4789932" y="2517014"/>
            <a:chExt cx="2248165" cy="1047241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3BCCA893-8260-452E-90A6-FBF15AD3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858097" y="2770821"/>
              <a:ext cx="180000" cy="1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AF9A9B-5AD7-4DB2-9CE8-9533F43C3429}"/>
                </a:ext>
              </a:extLst>
            </p:cNvPr>
            <p:cNvSpPr txBox="1"/>
            <p:nvPr/>
          </p:nvSpPr>
          <p:spPr>
            <a:xfrm>
              <a:off x="4812792" y="2517014"/>
              <a:ext cx="716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Username</a:t>
              </a:r>
            </a:p>
          </p:txBody>
        </p:sp>
        <p:pic>
          <p:nvPicPr>
            <p:cNvPr id="15" name="Graphic 14" descr="Lock with solid fill">
              <a:extLst>
                <a:ext uri="{FF2B5EF4-FFF2-40B4-BE49-F238E27FC236}">
                  <a16:creationId xmlns:a16="http://schemas.microsoft.com/office/drawing/2014/main" id="{3DD90B41-B4A7-42D5-9266-B4FEA5535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851562" y="3335185"/>
              <a:ext cx="180000" cy="18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6142CB-11B1-4F9C-983F-2F6BAC935C30}"/>
                </a:ext>
              </a:extLst>
            </p:cNvPr>
            <p:cNvSpPr txBox="1"/>
            <p:nvPr/>
          </p:nvSpPr>
          <p:spPr>
            <a:xfrm>
              <a:off x="4789932" y="3095216"/>
              <a:ext cx="716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Password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ECC9A6-6688-48AC-B58C-DAB1DA231540}"/>
                </a:ext>
              </a:extLst>
            </p:cNvPr>
            <p:cNvSpPr txBox="1"/>
            <p:nvPr/>
          </p:nvSpPr>
          <p:spPr>
            <a:xfrm>
              <a:off x="4812792" y="2742507"/>
              <a:ext cx="1300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D6D6D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AIA001</a:t>
              </a:r>
              <a:endParaRPr lang="en-PH" sz="1000" dirty="0">
                <a:solidFill>
                  <a:srgbClr val="D6D6D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5DA0AD-7251-4F6A-8516-524FFC69BE02}"/>
                </a:ext>
              </a:extLst>
            </p:cNvPr>
            <p:cNvSpPr txBox="1"/>
            <p:nvPr/>
          </p:nvSpPr>
          <p:spPr>
            <a:xfrm>
              <a:off x="4812792" y="3302074"/>
              <a:ext cx="1300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Poppins" panose="00000500000000000000" pitchFamily="2" charset="0"/>
                  <a:cs typeface="Poppins" panose="00000500000000000000" pitchFamily="2" charset="0"/>
                </a:rPr>
                <a:t>************</a:t>
              </a:r>
              <a:endParaRPr lang="en-PH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1E663B-465D-4E02-B5A8-628F7F198C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3960" y="3013710"/>
              <a:ext cx="2154137" cy="0"/>
            </a:xfrm>
            <a:prstGeom prst="line">
              <a:avLst/>
            </a:prstGeom>
            <a:ln w="12700">
              <a:solidFill>
                <a:srgbClr val="D6D6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49AF32-6086-4181-A45F-2D71E23411FE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50" y="3564255"/>
              <a:ext cx="2154137" cy="0"/>
            </a:xfrm>
            <a:prstGeom prst="line">
              <a:avLst/>
            </a:prstGeom>
            <a:ln w="12700">
              <a:solidFill>
                <a:srgbClr val="D6D6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0204701-DD4F-48D0-9933-FA1BBB5D8F53}"/>
              </a:ext>
            </a:extLst>
          </p:cNvPr>
          <p:cNvSpPr txBox="1"/>
          <p:nvPr/>
        </p:nvSpPr>
        <p:spPr>
          <a:xfrm>
            <a:off x="5401343" y="4180519"/>
            <a:ext cx="11110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Sign up 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  <a:hlinkClick r:id="rId8" action="ppaction://hlinksldjump"/>
              </a:rPr>
              <a:t>here</a:t>
            </a:r>
            <a:endParaRPr lang="en-US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A32F6E-DF81-403E-9E5E-3E9267E74069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B3925DA-5977-4CEF-92D8-DEE132F99711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EFE305-5FD8-47EE-B8E7-D7902206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24367-B75E-45C3-B299-F51B1B2CB30B}"/>
              </a:ext>
            </a:extLst>
          </p:cNvPr>
          <p:cNvSpPr/>
          <p:nvPr/>
        </p:nvSpPr>
        <p:spPr>
          <a:xfrm>
            <a:off x="4511613" y="1266092"/>
            <a:ext cx="2890470" cy="3586329"/>
          </a:xfrm>
          <a:prstGeom prst="roundRect">
            <a:avLst>
              <a:gd name="adj" fmla="val 92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0E0C94AB-FB2A-4CC5-AD65-F3DEBCADB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425243"/>
              </p:ext>
            </p:extLst>
          </p:nvPr>
        </p:nvGraphicFramePr>
        <p:xfrm>
          <a:off x="4018428" y="1441938"/>
          <a:ext cx="3982343" cy="3703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58" name="Graphic 57" descr="Bar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C9EF24C-06E7-46A4-B1C0-5EB7511143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8659" y="1493085"/>
            <a:ext cx="219456" cy="219456"/>
          </a:xfrm>
          <a:prstGeom prst="rect">
            <a:avLst/>
          </a:prstGeom>
        </p:spPr>
      </p:pic>
      <p:pic>
        <p:nvPicPr>
          <p:cNvPr id="59" name="Graphic 58" descr="Single gear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667FACF-BA43-4DC9-BC2F-080DE7F73C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A32F6E-DF81-403E-9E5E-3E9267E74069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B3925DA-5977-4CEF-92D8-DEE132F99711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EFE305-5FD8-47EE-B8E7-D7902206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24367-B75E-45C3-B299-F51B1B2CB30B}"/>
              </a:ext>
            </a:extLst>
          </p:cNvPr>
          <p:cNvSpPr/>
          <p:nvPr/>
        </p:nvSpPr>
        <p:spPr>
          <a:xfrm>
            <a:off x="4511613" y="1266092"/>
            <a:ext cx="2890470" cy="3586329"/>
          </a:xfrm>
          <a:prstGeom prst="roundRect">
            <a:avLst>
              <a:gd name="adj" fmla="val 92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B3439-AC49-4065-AED3-A78B8861F1A0}"/>
              </a:ext>
            </a:extLst>
          </p:cNvPr>
          <p:cNvGrpSpPr/>
          <p:nvPr/>
        </p:nvGrpSpPr>
        <p:grpSpPr>
          <a:xfrm>
            <a:off x="4609823" y="1003138"/>
            <a:ext cx="603393" cy="215444"/>
            <a:chOff x="4606147" y="864784"/>
            <a:chExt cx="603393" cy="215444"/>
          </a:xfrm>
        </p:grpSpPr>
        <p:pic>
          <p:nvPicPr>
            <p:cNvPr id="21" name="Graphic 20" descr="Caret Left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3B2F2E58-7BFC-4778-9713-852BBD75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24" name="TextBox 2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84F96C5-1ABB-4FC7-B65A-1E8AE4B0EE3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BAB104-AFCD-4569-B025-DC056D2BD12C}"/>
              </a:ext>
            </a:extLst>
          </p:cNvPr>
          <p:cNvCxnSpPr/>
          <p:nvPr/>
        </p:nvCxnSpPr>
        <p:spPr>
          <a:xfrm>
            <a:off x="5129736" y="4003040"/>
            <a:ext cx="2046256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1448CE-1941-4806-923C-710D7A8EBE27}"/>
              </a:ext>
            </a:extLst>
          </p:cNvPr>
          <p:cNvCxnSpPr>
            <a:cxnSpLocks/>
          </p:cNvCxnSpPr>
          <p:nvPr/>
        </p:nvCxnSpPr>
        <p:spPr>
          <a:xfrm rot="16200000">
            <a:off x="3941736" y="2820247"/>
            <a:ext cx="2376000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1375EE-AE6B-4396-B968-905E4426FFEE}"/>
              </a:ext>
            </a:extLst>
          </p:cNvPr>
          <p:cNvSpPr txBox="1"/>
          <p:nvPr/>
        </p:nvSpPr>
        <p:spPr>
          <a:xfrm>
            <a:off x="4725592" y="1736291"/>
            <a:ext cx="422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900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800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700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600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300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B1F443-4C4C-463A-B6DA-EC6BAFDAC8AB}"/>
              </a:ext>
            </a:extLst>
          </p:cNvPr>
          <p:cNvSpPr txBox="1"/>
          <p:nvPr/>
        </p:nvSpPr>
        <p:spPr>
          <a:xfrm>
            <a:off x="5227034" y="4029822"/>
            <a:ext cx="200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1000" dirty="0">
                <a:latin typeface="Poppins" panose="00000500000000000000" pitchFamily="2" charset="0"/>
                <a:cs typeface="Poppins" panose="00000500000000000000" pitchFamily="2" charset="0"/>
              </a:rPr>
              <a:t>123456789&gt;</a:t>
            </a:r>
            <a:endParaRPr lang="en-PH" sz="700" spc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02A57-E387-44A4-B401-AFC4B189D292}"/>
              </a:ext>
            </a:extLst>
          </p:cNvPr>
          <p:cNvSpPr/>
          <p:nvPr/>
        </p:nvSpPr>
        <p:spPr>
          <a:xfrm>
            <a:off x="5290185" y="3020258"/>
            <a:ext cx="120015" cy="9770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B1FBCC-2E10-4AEB-8040-22AA614E5692}"/>
              </a:ext>
            </a:extLst>
          </p:cNvPr>
          <p:cNvSpPr txBox="1"/>
          <p:nvPr/>
        </p:nvSpPr>
        <p:spPr>
          <a:xfrm>
            <a:off x="4936831" y="4020248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day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hlinkClick r:id="rId16" action="ppaction://hlinksldjump"/>
            <a:extLst>
              <a:ext uri="{FF2B5EF4-FFF2-40B4-BE49-F238E27FC236}">
                <a16:creationId xmlns:a16="http://schemas.microsoft.com/office/drawing/2014/main" id="{A5A584B3-7DA0-4518-B606-2C616D1A4088}"/>
              </a:ext>
            </a:extLst>
          </p:cNvPr>
          <p:cNvSpPr txBox="1"/>
          <p:nvPr/>
        </p:nvSpPr>
        <p:spPr>
          <a:xfrm>
            <a:off x="4820627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hlinkClick r:id="rId17" action="ppaction://hlinksldjump"/>
            <a:extLst>
              <a:ext uri="{FF2B5EF4-FFF2-40B4-BE49-F238E27FC236}">
                <a16:creationId xmlns:a16="http://schemas.microsoft.com/office/drawing/2014/main" id="{36BA28D6-4C9D-47B3-80D1-C3A7BBB80D86}"/>
              </a:ext>
            </a:extLst>
          </p:cNvPr>
          <p:cNvSpPr txBox="1"/>
          <p:nvPr/>
        </p:nvSpPr>
        <p:spPr>
          <a:xfrm>
            <a:off x="5292325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Sugar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hlinkClick r:id="rId18" action="ppaction://hlinksldjump"/>
            <a:extLst>
              <a:ext uri="{FF2B5EF4-FFF2-40B4-BE49-F238E27FC236}">
                <a16:creationId xmlns:a16="http://schemas.microsoft.com/office/drawing/2014/main" id="{5CE95D50-728A-41B4-BE51-EAC92009CEEA}"/>
              </a:ext>
            </a:extLst>
          </p:cNvPr>
          <p:cNvSpPr txBox="1"/>
          <p:nvPr/>
        </p:nvSpPr>
        <p:spPr>
          <a:xfrm>
            <a:off x="5833600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hlinkClick r:id="rId19" action="ppaction://hlinksldjump"/>
            <a:extLst>
              <a:ext uri="{FF2B5EF4-FFF2-40B4-BE49-F238E27FC236}">
                <a16:creationId xmlns:a16="http://schemas.microsoft.com/office/drawing/2014/main" id="{596AC165-F581-465E-A9F3-94C0EE06274C}"/>
              </a:ext>
            </a:extLst>
          </p:cNvPr>
          <p:cNvSpPr txBox="1"/>
          <p:nvPr/>
        </p:nvSpPr>
        <p:spPr>
          <a:xfrm>
            <a:off x="6258853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33354-DD38-4391-937D-DE416BDA7EAA}"/>
              </a:ext>
            </a:extLst>
          </p:cNvPr>
          <p:cNvCxnSpPr/>
          <p:nvPr/>
        </p:nvCxnSpPr>
        <p:spPr>
          <a:xfrm flipH="1">
            <a:off x="4919140" y="1637327"/>
            <a:ext cx="164062" cy="0"/>
          </a:xfrm>
          <a:prstGeom prst="line">
            <a:avLst/>
          </a:prstGeom>
          <a:ln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ingle gea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1A43837-2C71-4760-8969-4F012BC6BB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A32F6E-DF81-403E-9E5E-3E9267E74069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B3925DA-5977-4CEF-92D8-DEE132F99711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EFE305-5FD8-47EE-B8E7-D7902206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24367-B75E-45C3-B299-F51B1B2CB30B}"/>
              </a:ext>
            </a:extLst>
          </p:cNvPr>
          <p:cNvSpPr/>
          <p:nvPr/>
        </p:nvSpPr>
        <p:spPr>
          <a:xfrm>
            <a:off x="4511613" y="1266092"/>
            <a:ext cx="2890470" cy="3586329"/>
          </a:xfrm>
          <a:prstGeom prst="roundRect">
            <a:avLst>
              <a:gd name="adj" fmla="val 92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B3439-AC49-4065-AED3-A78B8861F1A0}"/>
              </a:ext>
            </a:extLst>
          </p:cNvPr>
          <p:cNvGrpSpPr/>
          <p:nvPr/>
        </p:nvGrpSpPr>
        <p:grpSpPr>
          <a:xfrm>
            <a:off x="4609823" y="1003138"/>
            <a:ext cx="603393" cy="215444"/>
            <a:chOff x="4606147" y="864784"/>
            <a:chExt cx="603393" cy="215444"/>
          </a:xfrm>
        </p:grpSpPr>
        <p:pic>
          <p:nvPicPr>
            <p:cNvPr id="21" name="Graphic 20" descr="Caret Left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3B2F2E58-7BFC-4778-9713-852BBD75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24" name="TextBox 2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84F96C5-1ABB-4FC7-B65A-1E8AE4B0EE3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BAB104-AFCD-4569-B025-DC056D2BD12C}"/>
              </a:ext>
            </a:extLst>
          </p:cNvPr>
          <p:cNvCxnSpPr/>
          <p:nvPr/>
        </p:nvCxnSpPr>
        <p:spPr>
          <a:xfrm>
            <a:off x="5129736" y="4003040"/>
            <a:ext cx="2046256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1448CE-1941-4806-923C-710D7A8EBE27}"/>
              </a:ext>
            </a:extLst>
          </p:cNvPr>
          <p:cNvCxnSpPr>
            <a:cxnSpLocks/>
          </p:cNvCxnSpPr>
          <p:nvPr/>
        </p:nvCxnSpPr>
        <p:spPr>
          <a:xfrm rot="16200000">
            <a:off x="3941736" y="2820247"/>
            <a:ext cx="2376000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1375EE-AE6B-4396-B968-905E4426FFEE}"/>
              </a:ext>
            </a:extLst>
          </p:cNvPr>
          <p:cNvSpPr txBox="1"/>
          <p:nvPr/>
        </p:nvSpPr>
        <p:spPr>
          <a:xfrm>
            <a:off x="4725592" y="1736291"/>
            <a:ext cx="422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90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80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70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60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30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B1F443-4C4C-463A-B6DA-EC6BAFDAC8AB}"/>
              </a:ext>
            </a:extLst>
          </p:cNvPr>
          <p:cNvSpPr txBox="1"/>
          <p:nvPr/>
        </p:nvSpPr>
        <p:spPr>
          <a:xfrm>
            <a:off x="5227034" y="4029822"/>
            <a:ext cx="200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1000" dirty="0">
                <a:latin typeface="Poppins" panose="00000500000000000000" pitchFamily="2" charset="0"/>
                <a:cs typeface="Poppins" panose="00000500000000000000" pitchFamily="2" charset="0"/>
              </a:rPr>
              <a:t>123456789&gt;</a:t>
            </a:r>
            <a:endParaRPr lang="en-PH" sz="700" spc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02A57-E387-44A4-B401-AFC4B189D292}"/>
              </a:ext>
            </a:extLst>
          </p:cNvPr>
          <p:cNvSpPr/>
          <p:nvPr/>
        </p:nvSpPr>
        <p:spPr>
          <a:xfrm>
            <a:off x="5290185" y="3429000"/>
            <a:ext cx="120015" cy="5683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B1FBCC-2E10-4AEB-8040-22AA614E5692}"/>
              </a:ext>
            </a:extLst>
          </p:cNvPr>
          <p:cNvSpPr txBox="1"/>
          <p:nvPr/>
        </p:nvSpPr>
        <p:spPr>
          <a:xfrm>
            <a:off x="4936831" y="4020248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day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hlinkClick r:id="rId16" action="ppaction://hlinksldjump"/>
            <a:extLst>
              <a:ext uri="{FF2B5EF4-FFF2-40B4-BE49-F238E27FC236}">
                <a16:creationId xmlns:a16="http://schemas.microsoft.com/office/drawing/2014/main" id="{A5A584B3-7DA0-4518-B606-2C616D1A4088}"/>
              </a:ext>
            </a:extLst>
          </p:cNvPr>
          <p:cNvSpPr txBox="1"/>
          <p:nvPr/>
        </p:nvSpPr>
        <p:spPr>
          <a:xfrm>
            <a:off x="4820627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Cal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hlinkClick r:id="rId17" action="ppaction://hlinksldjump"/>
            <a:extLst>
              <a:ext uri="{FF2B5EF4-FFF2-40B4-BE49-F238E27FC236}">
                <a16:creationId xmlns:a16="http://schemas.microsoft.com/office/drawing/2014/main" id="{36BA28D6-4C9D-47B3-80D1-C3A7BBB80D86}"/>
              </a:ext>
            </a:extLst>
          </p:cNvPr>
          <p:cNvSpPr txBox="1"/>
          <p:nvPr/>
        </p:nvSpPr>
        <p:spPr>
          <a:xfrm>
            <a:off x="5292325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Sugar</a:t>
            </a:r>
            <a:endParaRPr lang="en-PH" sz="800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hlinkClick r:id="rId18" action="ppaction://hlinksldjump"/>
            <a:extLst>
              <a:ext uri="{FF2B5EF4-FFF2-40B4-BE49-F238E27FC236}">
                <a16:creationId xmlns:a16="http://schemas.microsoft.com/office/drawing/2014/main" id="{5CE95D50-728A-41B4-BE51-EAC92009CEEA}"/>
              </a:ext>
            </a:extLst>
          </p:cNvPr>
          <p:cNvSpPr txBox="1"/>
          <p:nvPr/>
        </p:nvSpPr>
        <p:spPr>
          <a:xfrm>
            <a:off x="5833600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hlinkClick r:id="rId19" action="ppaction://hlinksldjump"/>
            <a:extLst>
              <a:ext uri="{FF2B5EF4-FFF2-40B4-BE49-F238E27FC236}">
                <a16:creationId xmlns:a16="http://schemas.microsoft.com/office/drawing/2014/main" id="{596AC165-F581-465E-A9F3-94C0EE06274C}"/>
              </a:ext>
            </a:extLst>
          </p:cNvPr>
          <p:cNvSpPr txBox="1"/>
          <p:nvPr/>
        </p:nvSpPr>
        <p:spPr>
          <a:xfrm>
            <a:off x="6258853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3BE87D-8AEE-429E-9A75-A6E7E92D46CD}"/>
              </a:ext>
            </a:extLst>
          </p:cNvPr>
          <p:cNvCxnSpPr/>
          <p:nvPr/>
        </p:nvCxnSpPr>
        <p:spPr>
          <a:xfrm flipH="1">
            <a:off x="5437300" y="1637327"/>
            <a:ext cx="164062" cy="0"/>
          </a:xfrm>
          <a:prstGeom prst="line">
            <a:avLst/>
          </a:prstGeom>
          <a:ln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Single gea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463FBCC6-EEA9-4A6E-87CE-D1E65B28D8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A32F6E-DF81-403E-9E5E-3E9267E74069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B3925DA-5977-4CEF-92D8-DEE132F99711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EFE305-5FD8-47EE-B8E7-D7902206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24367-B75E-45C3-B299-F51B1B2CB30B}"/>
              </a:ext>
            </a:extLst>
          </p:cNvPr>
          <p:cNvSpPr/>
          <p:nvPr/>
        </p:nvSpPr>
        <p:spPr>
          <a:xfrm>
            <a:off x="4511613" y="1266092"/>
            <a:ext cx="2890470" cy="3586329"/>
          </a:xfrm>
          <a:prstGeom prst="roundRect">
            <a:avLst>
              <a:gd name="adj" fmla="val 92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B3439-AC49-4065-AED3-A78B8861F1A0}"/>
              </a:ext>
            </a:extLst>
          </p:cNvPr>
          <p:cNvGrpSpPr/>
          <p:nvPr/>
        </p:nvGrpSpPr>
        <p:grpSpPr>
          <a:xfrm>
            <a:off x="4609823" y="1003138"/>
            <a:ext cx="603393" cy="215444"/>
            <a:chOff x="4606147" y="864784"/>
            <a:chExt cx="603393" cy="215444"/>
          </a:xfrm>
        </p:grpSpPr>
        <p:pic>
          <p:nvPicPr>
            <p:cNvPr id="21" name="Graphic 20" descr="Caret Left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3B2F2E58-7BFC-4778-9713-852BBD75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24" name="TextBox 2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84F96C5-1ABB-4FC7-B65A-1E8AE4B0EE3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BAB104-AFCD-4569-B025-DC056D2BD12C}"/>
              </a:ext>
            </a:extLst>
          </p:cNvPr>
          <p:cNvCxnSpPr/>
          <p:nvPr/>
        </p:nvCxnSpPr>
        <p:spPr>
          <a:xfrm>
            <a:off x="5129736" y="4003040"/>
            <a:ext cx="2046256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1448CE-1941-4806-923C-710D7A8EBE27}"/>
              </a:ext>
            </a:extLst>
          </p:cNvPr>
          <p:cNvCxnSpPr>
            <a:cxnSpLocks/>
          </p:cNvCxnSpPr>
          <p:nvPr/>
        </p:nvCxnSpPr>
        <p:spPr>
          <a:xfrm rot="16200000">
            <a:off x="3941736" y="2820247"/>
            <a:ext cx="2376000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1375EE-AE6B-4396-B968-905E4426FFEE}"/>
              </a:ext>
            </a:extLst>
          </p:cNvPr>
          <p:cNvSpPr txBox="1"/>
          <p:nvPr/>
        </p:nvSpPr>
        <p:spPr>
          <a:xfrm>
            <a:off x="4725592" y="1736291"/>
            <a:ext cx="422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90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80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70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60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30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B1F443-4C4C-463A-B6DA-EC6BAFDAC8AB}"/>
              </a:ext>
            </a:extLst>
          </p:cNvPr>
          <p:cNvSpPr txBox="1"/>
          <p:nvPr/>
        </p:nvSpPr>
        <p:spPr>
          <a:xfrm>
            <a:off x="5227034" y="4029822"/>
            <a:ext cx="200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1000" dirty="0">
                <a:latin typeface="Poppins" panose="00000500000000000000" pitchFamily="2" charset="0"/>
                <a:cs typeface="Poppins" panose="00000500000000000000" pitchFamily="2" charset="0"/>
              </a:rPr>
              <a:t>123456789&gt;</a:t>
            </a:r>
            <a:endParaRPr lang="en-PH" sz="700" spc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02A57-E387-44A4-B401-AFC4B189D292}"/>
              </a:ext>
            </a:extLst>
          </p:cNvPr>
          <p:cNvSpPr/>
          <p:nvPr/>
        </p:nvSpPr>
        <p:spPr>
          <a:xfrm>
            <a:off x="5290185" y="3444241"/>
            <a:ext cx="120015" cy="55308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B1FBCC-2E10-4AEB-8040-22AA614E5692}"/>
              </a:ext>
            </a:extLst>
          </p:cNvPr>
          <p:cNvSpPr txBox="1"/>
          <p:nvPr/>
        </p:nvSpPr>
        <p:spPr>
          <a:xfrm>
            <a:off x="4936831" y="4020248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day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hlinkClick r:id="rId16" action="ppaction://hlinksldjump"/>
            <a:extLst>
              <a:ext uri="{FF2B5EF4-FFF2-40B4-BE49-F238E27FC236}">
                <a16:creationId xmlns:a16="http://schemas.microsoft.com/office/drawing/2014/main" id="{A5A584B3-7DA0-4518-B606-2C616D1A4088}"/>
              </a:ext>
            </a:extLst>
          </p:cNvPr>
          <p:cNvSpPr txBox="1"/>
          <p:nvPr/>
        </p:nvSpPr>
        <p:spPr>
          <a:xfrm>
            <a:off x="4820627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Cal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hlinkClick r:id="rId17" action="ppaction://hlinksldjump"/>
            <a:extLst>
              <a:ext uri="{FF2B5EF4-FFF2-40B4-BE49-F238E27FC236}">
                <a16:creationId xmlns:a16="http://schemas.microsoft.com/office/drawing/2014/main" id="{36BA28D6-4C9D-47B3-80D1-C3A7BBB80D86}"/>
              </a:ext>
            </a:extLst>
          </p:cNvPr>
          <p:cNvSpPr txBox="1"/>
          <p:nvPr/>
        </p:nvSpPr>
        <p:spPr>
          <a:xfrm>
            <a:off x="5292325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Sugar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hlinkClick r:id="rId18" action="ppaction://hlinksldjump"/>
            <a:extLst>
              <a:ext uri="{FF2B5EF4-FFF2-40B4-BE49-F238E27FC236}">
                <a16:creationId xmlns:a16="http://schemas.microsoft.com/office/drawing/2014/main" id="{5CE95D50-728A-41B4-BE51-EAC92009CEEA}"/>
              </a:ext>
            </a:extLst>
          </p:cNvPr>
          <p:cNvSpPr txBox="1"/>
          <p:nvPr/>
        </p:nvSpPr>
        <p:spPr>
          <a:xfrm>
            <a:off x="5833600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  <a:endParaRPr lang="en-PH" sz="800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hlinkClick r:id="rId19" action="ppaction://hlinksldjump"/>
            <a:extLst>
              <a:ext uri="{FF2B5EF4-FFF2-40B4-BE49-F238E27FC236}">
                <a16:creationId xmlns:a16="http://schemas.microsoft.com/office/drawing/2014/main" id="{596AC165-F581-465E-A9F3-94C0EE06274C}"/>
              </a:ext>
            </a:extLst>
          </p:cNvPr>
          <p:cNvSpPr txBox="1"/>
          <p:nvPr/>
        </p:nvSpPr>
        <p:spPr>
          <a:xfrm>
            <a:off x="6258853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3BE87D-8AEE-429E-9A75-A6E7E92D46CD}"/>
              </a:ext>
            </a:extLst>
          </p:cNvPr>
          <p:cNvCxnSpPr/>
          <p:nvPr/>
        </p:nvCxnSpPr>
        <p:spPr>
          <a:xfrm flipH="1">
            <a:off x="5914820" y="1637327"/>
            <a:ext cx="164062" cy="0"/>
          </a:xfrm>
          <a:prstGeom prst="line">
            <a:avLst/>
          </a:prstGeom>
          <a:ln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Single gea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454464AF-036B-4302-8BA8-DEC57567CD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A32F6E-DF81-403E-9E5E-3E9267E74069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22" name="Oval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FB3925DA-5977-4CEF-92D8-DEE132F99711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EFE305-5FD8-47EE-B8E7-D7902206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724367-B75E-45C3-B299-F51B1B2CB30B}"/>
              </a:ext>
            </a:extLst>
          </p:cNvPr>
          <p:cNvSpPr/>
          <p:nvPr/>
        </p:nvSpPr>
        <p:spPr>
          <a:xfrm>
            <a:off x="4511613" y="1266092"/>
            <a:ext cx="2890470" cy="3586329"/>
          </a:xfrm>
          <a:prstGeom prst="roundRect">
            <a:avLst>
              <a:gd name="adj" fmla="val 92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B3439-AC49-4065-AED3-A78B8861F1A0}"/>
              </a:ext>
            </a:extLst>
          </p:cNvPr>
          <p:cNvGrpSpPr/>
          <p:nvPr/>
        </p:nvGrpSpPr>
        <p:grpSpPr>
          <a:xfrm>
            <a:off x="4609823" y="1003138"/>
            <a:ext cx="603393" cy="215444"/>
            <a:chOff x="4606147" y="864784"/>
            <a:chExt cx="603393" cy="215444"/>
          </a:xfrm>
        </p:grpSpPr>
        <p:pic>
          <p:nvPicPr>
            <p:cNvPr id="21" name="Graphic 20" descr="Caret Left with solid fill">
              <a:hlinkClick r:id="rId13" action="ppaction://hlinksldjump"/>
              <a:extLst>
                <a:ext uri="{FF2B5EF4-FFF2-40B4-BE49-F238E27FC236}">
                  <a16:creationId xmlns:a16="http://schemas.microsoft.com/office/drawing/2014/main" id="{3B2F2E58-7BFC-4778-9713-852BBD75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24" name="TextBox 2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84F96C5-1ABB-4FC7-B65A-1E8AE4B0EE3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BAB104-AFCD-4569-B025-DC056D2BD12C}"/>
              </a:ext>
            </a:extLst>
          </p:cNvPr>
          <p:cNvCxnSpPr/>
          <p:nvPr/>
        </p:nvCxnSpPr>
        <p:spPr>
          <a:xfrm>
            <a:off x="5129736" y="4003040"/>
            <a:ext cx="2046256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1448CE-1941-4806-923C-710D7A8EBE27}"/>
              </a:ext>
            </a:extLst>
          </p:cNvPr>
          <p:cNvCxnSpPr>
            <a:cxnSpLocks/>
          </p:cNvCxnSpPr>
          <p:nvPr/>
        </p:nvCxnSpPr>
        <p:spPr>
          <a:xfrm rot="16200000">
            <a:off x="3941736" y="2820247"/>
            <a:ext cx="2376000" cy="0"/>
          </a:xfrm>
          <a:prstGeom prst="line">
            <a:avLst/>
          </a:prstGeom>
          <a:ln w="12700"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1375EE-AE6B-4396-B968-905E4426FFEE}"/>
              </a:ext>
            </a:extLst>
          </p:cNvPr>
          <p:cNvSpPr txBox="1"/>
          <p:nvPr/>
        </p:nvSpPr>
        <p:spPr>
          <a:xfrm>
            <a:off x="4725592" y="1736291"/>
            <a:ext cx="422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90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80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70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60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50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40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30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  <a:p>
            <a:pPr algn="r"/>
            <a:endParaRPr lang="en-US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B1F443-4C4C-463A-B6DA-EC6BAFDAC8AB}"/>
              </a:ext>
            </a:extLst>
          </p:cNvPr>
          <p:cNvSpPr txBox="1"/>
          <p:nvPr/>
        </p:nvSpPr>
        <p:spPr>
          <a:xfrm>
            <a:off x="5227034" y="4029822"/>
            <a:ext cx="20048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1000" dirty="0">
                <a:latin typeface="Poppins" panose="00000500000000000000" pitchFamily="2" charset="0"/>
                <a:cs typeface="Poppins" panose="00000500000000000000" pitchFamily="2" charset="0"/>
              </a:rPr>
              <a:t>123456789&gt;</a:t>
            </a:r>
            <a:endParaRPr lang="en-PH" sz="700" spc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902A57-E387-44A4-B401-AFC4B189D292}"/>
              </a:ext>
            </a:extLst>
          </p:cNvPr>
          <p:cNvSpPr/>
          <p:nvPr/>
        </p:nvSpPr>
        <p:spPr>
          <a:xfrm>
            <a:off x="5290185" y="2819400"/>
            <a:ext cx="120015" cy="1177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B1FBCC-2E10-4AEB-8040-22AA614E5692}"/>
              </a:ext>
            </a:extLst>
          </p:cNvPr>
          <p:cNvSpPr txBox="1"/>
          <p:nvPr/>
        </p:nvSpPr>
        <p:spPr>
          <a:xfrm>
            <a:off x="4936831" y="4020248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day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Box 31">
            <a:hlinkClick r:id="rId16" action="ppaction://hlinksldjump"/>
            <a:extLst>
              <a:ext uri="{FF2B5EF4-FFF2-40B4-BE49-F238E27FC236}">
                <a16:creationId xmlns:a16="http://schemas.microsoft.com/office/drawing/2014/main" id="{A5A584B3-7DA0-4518-B606-2C616D1A4088}"/>
              </a:ext>
            </a:extLst>
          </p:cNvPr>
          <p:cNvSpPr txBox="1"/>
          <p:nvPr/>
        </p:nvSpPr>
        <p:spPr>
          <a:xfrm>
            <a:off x="4820627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Cal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hlinkClick r:id="rId17" action="ppaction://hlinksldjump"/>
            <a:extLst>
              <a:ext uri="{FF2B5EF4-FFF2-40B4-BE49-F238E27FC236}">
                <a16:creationId xmlns:a16="http://schemas.microsoft.com/office/drawing/2014/main" id="{36BA28D6-4C9D-47B3-80D1-C3A7BBB80D86}"/>
              </a:ext>
            </a:extLst>
          </p:cNvPr>
          <p:cNvSpPr txBox="1"/>
          <p:nvPr/>
        </p:nvSpPr>
        <p:spPr>
          <a:xfrm>
            <a:off x="5292325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Sugar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hlinkClick r:id="rId18" action="ppaction://hlinksldjump"/>
            <a:extLst>
              <a:ext uri="{FF2B5EF4-FFF2-40B4-BE49-F238E27FC236}">
                <a16:creationId xmlns:a16="http://schemas.microsoft.com/office/drawing/2014/main" id="{5CE95D50-728A-41B4-BE51-EAC92009CEEA}"/>
              </a:ext>
            </a:extLst>
          </p:cNvPr>
          <p:cNvSpPr txBox="1"/>
          <p:nvPr/>
        </p:nvSpPr>
        <p:spPr>
          <a:xfrm>
            <a:off x="5833600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Fat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hlinkClick r:id="rId19" action="ppaction://hlinksldjump"/>
            <a:extLst>
              <a:ext uri="{FF2B5EF4-FFF2-40B4-BE49-F238E27FC236}">
                <a16:creationId xmlns:a16="http://schemas.microsoft.com/office/drawing/2014/main" id="{596AC165-F581-465E-A9F3-94C0EE06274C}"/>
              </a:ext>
            </a:extLst>
          </p:cNvPr>
          <p:cNvSpPr txBox="1"/>
          <p:nvPr/>
        </p:nvSpPr>
        <p:spPr>
          <a:xfrm>
            <a:off x="6258853" y="1444815"/>
            <a:ext cx="4948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96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Carbs</a:t>
            </a:r>
            <a:endParaRPr lang="en-PH" sz="800" dirty="0">
              <a:solidFill>
                <a:srgbClr val="962A2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3BE87D-8AEE-429E-9A75-A6E7E92D46CD}"/>
              </a:ext>
            </a:extLst>
          </p:cNvPr>
          <p:cNvCxnSpPr/>
          <p:nvPr/>
        </p:nvCxnSpPr>
        <p:spPr>
          <a:xfrm flipH="1">
            <a:off x="6417740" y="1637327"/>
            <a:ext cx="164062" cy="0"/>
          </a:xfrm>
          <a:prstGeom prst="line">
            <a:avLst/>
          </a:prstGeom>
          <a:ln>
            <a:solidFill>
              <a:srgbClr val="96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Single gea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E254B748-DC0A-42B2-986A-C8C258D1F1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77A63E-3FB6-4621-9786-A073C99953D2}"/>
              </a:ext>
            </a:extLst>
          </p:cNvPr>
          <p:cNvGrpSpPr/>
          <p:nvPr/>
        </p:nvGrpSpPr>
        <p:grpSpPr>
          <a:xfrm>
            <a:off x="4880150" y="2000827"/>
            <a:ext cx="2157947" cy="1930485"/>
            <a:chOff x="4880150" y="2000827"/>
            <a:chExt cx="2157947" cy="19304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A2BAE6-72A2-4664-B4BA-DC060025FBA8}"/>
                </a:ext>
              </a:extLst>
            </p:cNvPr>
            <p:cNvGrpSpPr/>
            <p:nvPr/>
          </p:nvGrpSpPr>
          <p:grpSpPr>
            <a:xfrm>
              <a:off x="4880150" y="2000827"/>
              <a:ext cx="2157947" cy="1930485"/>
              <a:chOff x="4880150" y="2000827"/>
              <a:chExt cx="2157947" cy="193048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E93DBCD-D5C7-49F5-8169-060275E6B024}"/>
                  </a:ext>
                </a:extLst>
              </p:cNvPr>
              <p:cNvGrpSpPr/>
              <p:nvPr/>
            </p:nvGrpSpPr>
            <p:grpSpPr>
              <a:xfrm>
                <a:off x="4880150" y="2000827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34" name="Graphic 33" descr="User with solid fill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022BAFB4-67E9-482F-B071-0731AE4DB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Lock with solid fill">
                  <a:extLst>
                    <a:ext uri="{FF2B5EF4-FFF2-40B4-BE49-F238E27FC236}">
                      <a16:creationId xmlns:a16="http://schemas.microsoft.com/office/drawing/2014/main" id="{86B44790-58FC-40BD-8F7E-37BC3AE15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CBE6D0DB-3E95-4356-8549-45C9DFBC2750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C77EFF-DCAA-42F7-AD40-15B3BDEE137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Privacy &amp; Security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9FBC8E-3220-4585-9FFA-F21C0381A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AAF4B8B-7A25-4464-A16D-3EF419C58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85657C-D04F-4AEA-85CC-D9092601642D}"/>
                  </a:ext>
                </a:extLst>
              </p:cNvPr>
              <p:cNvGrpSpPr/>
              <p:nvPr/>
            </p:nvGrpSpPr>
            <p:grpSpPr>
              <a:xfrm>
                <a:off x="4880150" y="3109564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43" name="Graphic 42" descr="Help outline">
                  <a:extLst>
                    <a:ext uri="{FF2B5EF4-FFF2-40B4-BE49-F238E27FC236}">
                      <a16:creationId xmlns:a16="http://schemas.microsoft.com/office/drawing/2014/main" id="{D9E5B911-C19A-48BA-A7F1-BCA1AF7B8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Information outline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877BA62-57DE-48C5-B698-0DE6B1F6C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517EE1-F3A6-4F3E-AA7A-50BA7D6F6649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Help and Support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46" name="TextBox 45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A6F72EEF-F5D8-479D-9392-563BD601BAF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About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5627C09-0430-42E1-8B62-8B122B0A0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55DF1ED-A36F-4E8C-A784-F13A714F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D340EF-6C5E-46C2-92B5-5F76BE7BC8D0}"/>
                </a:ext>
              </a:extLst>
            </p:cNvPr>
            <p:cNvGrpSpPr/>
            <p:nvPr/>
          </p:nvGrpSpPr>
          <p:grpSpPr>
            <a:xfrm>
              <a:off x="6829869" y="2029141"/>
              <a:ext cx="180000" cy="1864027"/>
              <a:chOff x="6829869" y="2029141"/>
              <a:chExt cx="180000" cy="1864027"/>
            </a:xfrm>
          </p:grpSpPr>
          <p:pic>
            <p:nvPicPr>
              <p:cNvPr id="11" name="Graphic 10" descr="Caret Left with solid fill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A1C0632-237A-4B21-BD71-A79531293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029141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49" name="Graphic 48" descr="Caret Left with solid fill">
                <a:extLst>
                  <a:ext uri="{FF2B5EF4-FFF2-40B4-BE49-F238E27FC236}">
                    <a16:creationId xmlns:a16="http://schemas.microsoft.com/office/drawing/2014/main" id="{5CC1C3A4-CB03-450C-89B4-1B8C6248E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589352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0" name="Graphic 49" descr="Caret Left with solid fill">
                <a:extLst>
                  <a:ext uri="{FF2B5EF4-FFF2-40B4-BE49-F238E27FC236}">
                    <a16:creationId xmlns:a16="http://schemas.microsoft.com/office/drawing/2014/main" id="{29178179-2427-417B-B9CD-12D817C96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152957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1" name="Graphic 50" descr="Caret Left with solid fill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B8DE5D29-E083-45F8-80B5-BF98EBBBA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713168"/>
                <a:ext cx="180000" cy="1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280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2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77A63E-3FB6-4621-9786-A073C99953D2}"/>
              </a:ext>
            </a:extLst>
          </p:cNvPr>
          <p:cNvGrpSpPr/>
          <p:nvPr/>
        </p:nvGrpSpPr>
        <p:grpSpPr>
          <a:xfrm>
            <a:off x="4880150" y="2000827"/>
            <a:ext cx="2157947" cy="1930485"/>
            <a:chOff x="4880150" y="2000827"/>
            <a:chExt cx="2157947" cy="19304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A2BAE6-72A2-4664-B4BA-DC060025FBA8}"/>
                </a:ext>
              </a:extLst>
            </p:cNvPr>
            <p:cNvGrpSpPr/>
            <p:nvPr/>
          </p:nvGrpSpPr>
          <p:grpSpPr>
            <a:xfrm>
              <a:off x="4880150" y="2000827"/>
              <a:ext cx="2157947" cy="1930485"/>
              <a:chOff x="4880150" y="2000827"/>
              <a:chExt cx="2157947" cy="193048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E93DBCD-D5C7-49F5-8169-060275E6B024}"/>
                  </a:ext>
                </a:extLst>
              </p:cNvPr>
              <p:cNvGrpSpPr/>
              <p:nvPr/>
            </p:nvGrpSpPr>
            <p:grpSpPr>
              <a:xfrm>
                <a:off x="4880150" y="2000827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34" name="Graphic 33" descr="User with solid fill">
                  <a:extLst>
                    <a:ext uri="{FF2B5EF4-FFF2-40B4-BE49-F238E27FC236}">
                      <a16:creationId xmlns:a16="http://schemas.microsoft.com/office/drawing/2014/main" id="{022BAFB4-67E9-482F-B071-0731AE4DB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Lock with solid fill">
                  <a:extLst>
                    <a:ext uri="{FF2B5EF4-FFF2-40B4-BE49-F238E27FC236}">
                      <a16:creationId xmlns:a16="http://schemas.microsoft.com/office/drawing/2014/main" id="{86B44790-58FC-40BD-8F7E-37BC3AE15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BE6D0DB-3E95-4356-8549-45C9DFBC2750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C77EFF-DCAA-42F7-AD40-15B3BDEE137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Switch 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9FBC8E-3220-4585-9FFA-F21C0381A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AAF4B8B-7A25-4464-A16D-3EF419C58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85657C-D04F-4AEA-85CC-D9092601642D}"/>
                  </a:ext>
                </a:extLst>
              </p:cNvPr>
              <p:cNvGrpSpPr/>
              <p:nvPr/>
            </p:nvGrpSpPr>
            <p:grpSpPr>
              <a:xfrm>
                <a:off x="4880150" y="3109564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43" name="Graphic 42" descr="Key with solid fill">
                  <a:extLst>
                    <a:ext uri="{FF2B5EF4-FFF2-40B4-BE49-F238E27FC236}">
                      <a16:creationId xmlns:a16="http://schemas.microsoft.com/office/drawing/2014/main" id="{D9E5B911-C19A-48BA-A7F1-BCA1AF7B8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Exit outline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B877BA62-57DE-48C5-B698-0DE6B1F6C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517EE1-F3A6-4F3E-AA7A-50BA7D6F6649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46608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Change Password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46" name="TextBox 4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6F72EEF-F5D8-479D-9392-563BD601BAF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Logout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5627C09-0430-42E1-8B62-8B122B0A0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55DF1ED-A36F-4E8C-A784-F13A714F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D340EF-6C5E-46C2-92B5-5F76BE7BC8D0}"/>
                </a:ext>
              </a:extLst>
            </p:cNvPr>
            <p:cNvGrpSpPr/>
            <p:nvPr/>
          </p:nvGrpSpPr>
          <p:grpSpPr>
            <a:xfrm>
              <a:off x="6829869" y="2589352"/>
              <a:ext cx="180000" cy="1303816"/>
              <a:chOff x="6829869" y="2589352"/>
              <a:chExt cx="180000" cy="1303816"/>
            </a:xfrm>
          </p:grpSpPr>
          <p:pic>
            <p:nvPicPr>
              <p:cNvPr id="49" name="Graphic 48" descr="Caret Left with solid fill">
                <a:extLst>
                  <a:ext uri="{FF2B5EF4-FFF2-40B4-BE49-F238E27FC236}">
                    <a16:creationId xmlns:a16="http://schemas.microsoft.com/office/drawing/2014/main" id="{5CC1C3A4-CB03-450C-89B4-1B8C6248E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589352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0" name="Graphic 49" descr="Caret Left with solid fill">
                <a:extLst>
                  <a:ext uri="{FF2B5EF4-FFF2-40B4-BE49-F238E27FC236}">
                    <a16:creationId xmlns:a16="http://schemas.microsoft.com/office/drawing/2014/main" id="{29178179-2427-417B-B9CD-12D817C96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152957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1" name="Graphic 50" descr="Caret Left with solid fill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8DE5D29-E083-45F8-80B5-BF98EBBBA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713168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705EE05-2539-4C3B-9AF0-E45656846E43}"/>
              </a:ext>
            </a:extLst>
          </p:cNvPr>
          <p:cNvGrpSpPr/>
          <p:nvPr/>
        </p:nvGrpSpPr>
        <p:grpSpPr>
          <a:xfrm>
            <a:off x="4605680" y="944617"/>
            <a:ext cx="603393" cy="215444"/>
            <a:chOff x="4606147" y="864784"/>
            <a:chExt cx="603393" cy="215444"/>
          </a:xfrm>
        </p:grpSpPr>
        <p:pic>
          <p:nvPicPr>
            <p:cNvPr id="76" name="Graphic 75" descr="Caret Left with solid fill">
              <a:hlinkClick r:id="rId16" action="ppaction://hlinksldjump"/>
              <a:extLst>
                <a:ext uri="{FF2B5EF4-FFF2-40B4-BE49-F238E27FC236}">
                  <a16:creationId xmlns:a16="http://schemas.microsoft.com/office/drawing/2014/main" id="{523AEA89-667A-40AA-8D73-1F353F94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77" name="TextBox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4F3CFF98-DFEA-431D-AF03-3BA12C0AACC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  <p:pic>
        <p:nvPicPr>
          <p:cNvPr id="52" name="Graphic 51" descr="Single gea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B875FF63-BE13-4A4B-A8C4-7FB3145C07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pic>
        <p:nvPicPr>
          <p:cNvPr id="53" name="Graphic 52" descr="Home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40F1026C-8680-4E4D-8709-3C1A6C2959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pic>
        <p:nvPicPr>
          <p:cNvPr id="54" name="Graphic 53" descr="Images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EB5B7A78-48B5-4C7B-96D3-DBAABD0632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pic>
        <p:nvPicPr>
          <p:cNvPr id="55" name="Graphic 54" descr="Bar chart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84EFE52D-E397-4FAD-8997-0FDD6EC67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2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07DB10-CC1A-4CD5-8398-495E43497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422" y="1360441"/>
            <a:ext cx="1585097" cy="3718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AE2759-82A6-444D-8A0D-F25BFC5C25DE}"/>
              </a:ext>
            </a:extLst>
          </p:cNvPr>
          <p:cNvSpPr txBox="1"/>
          <p:nvPr/>
        </p:nvSpPr>
        <p:spPr>
          <a:xfrm>
            <a:off x="4605680" y="1947519"/>
            <a:ext cx="2469885" cy="1552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800" b="0" i="0" dirty="0">
                <a:solidFill>
                  <a:srgbClr val="050505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Foodprint aims to increase awareness of health risk factors by providing warnings and precautions if your eating habits are taking an unpleasant turn. Through the use of computer vision in a wide variety of android phones, we can promote a Healthier, Longer, and Better </a:t>
            </a:r>
            <a:r>
              <a:rPr lang="en-US" sz="800" dirty="0">
                <a:solidFill>
                  <a:srgbClr val="05050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</a:t>
            </a:r>
            <a:r>
              <a:rPr lang="en-US" sz="800" b="0" i="0" dirty="0">
                <a:solidFill>
                  <a:srgbClr val="050505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iving and Lifestyle across broad audiences in different communities.</a:t>
            </a:r>
            <a:endParaRPr lang="en-PH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A1ECD-C38E-4A56-91F1-CA9AD4873E65}"/>
              </a:ext>
            </a:extLst>
          </p:cNvPr>
          <p:cNvSpPr txBox="1"/>
          <p:nvPr/>
        </p:nvSpPr>
        <p:spPr>
          <a:xfrm>
            <a:off x="4605680" y="3554325"/>
            <a:ext cx="1467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more.</a:t>
            </a:r>
            <a:endParaRPr lang="en-PH" sz="800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E1566-C244-4A76-9AA6-14E0B9626BA3}"/>
              </a:ext>
            </a:extLst>
          </p:cNvPr>
          <p:cNvSpPr txBox="1"/>
          <p:nvPr/>
        </p:nvSpPr>
        <p:spPr>
          <a:xfrm>
            <a:off x="4720416" y="4955056"/>
            <a:ext cx="2472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BFBFB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Developed by</a:t>
            </a:r>
          </a:p>
          <a:p>
            <a:pPr algn="ctr"/>
            <a:r>
              <a:rPr lang="en-US" sz="700" dirty="0">
                <a:solidFill>
                  <a:srgbClr val="BFBFB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Carpio | Go | Legaspi | Recto | San Juan</a:t>
            </a:r>
          </a:p>
          <a:p>
            <a:pPr algn="ctr"/>
            <a:r>
              <a:rPr lang="en-PH" sz="700" b="0" i="0" dirty="0">
                <a:solidFill>
                  <a:srgbClr val="BFBFB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©</a:t>
            </a:r>
            <a:r>
              <a:rPr lang="en-US" sz="700" b="0" i="0" dirty="0">
                <a:solidFill>
                  <a:srgbClr val="BFBFB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2022</a:t>
            </a:r>
            <a:endParaRPr lang="en-PH" sz="700" dirty="0">
              <a:solidFill>
                <a:srgbClr val="BFBFB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Graphic 22" descr="Single gear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D97D8F7E-D44A-4525-8DE5-561457E387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pic>
        <p:nvPicPr>
          <p:cNvPr id="24" name="Graphic 23" descr="Hom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14DAE930-44CA-4AF6-A1CB-5F1FF5B5ED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pic>
        <p:nvPicPr>
          <p:cNvPr id="25" name="Graphic 24" descr="Images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C7A58BC-168B-4095-A38C-C3CD1EE51C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pic>
        <p:nvPicPr>
          <p:cNvPr id="26" name="Graphic 25" descr="Bar chart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143FDC7-0E8E-43B0-B69E-CC1C20B7B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6C84FE2-5CA2-4F21-A734-24AF700F15A9}"/>
              </a:ext>
            </a:extLst>
          </p:cNvPr>
          <p:cNvGrpSpPr/>
          <p:nvPr/>
        </p:nvGrpSpPr>
        <p:grpSpPr>
          <a:xfrm>
            <a:off x="4605680" y="944617"/>
            <a:ext cx="603393" cy="215444"/>
            <a:chOff x="4606147" y="864784"/>
            <a:chExt cx="603393" cy="215444"/>
          </a:xfrm>
        </p:grpSpPr>
        <p:pic>
          <p:nvPicPr>
            <p:cNvPr id="28" name="Graphic 27" descr="Caret Lef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C7C0B38F-2CD7-4774-9FCB-1AD0C223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29" name="TextBox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33808551-7BDE-4E57-ACFF-18BC3EBA7A11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8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88D2901E-2E12-4B76-81AA-B7E54BAE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60" y="1303337"/>
            <a:ext cx="1583896" cy="37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36436-AEC3-415D-A09C-66B22369379B}"/>
              </a:ext>
            </a:extLst>
          </p:cNvPr>
          <p:cNvSpPr txBox="1"/>
          <p:nvPr/>
        </p:nvSpPr>
        <p:spPr>
          <a:xfrm>
            <a:off x="4812791" y="1870456"/>
            <a:ext cx="16995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Poppins" panose="00000500000000000000" pitchFamily="2" charset="0"/>
                <a:cs typeface="Poppins" panose="00000500000000000000" pitchFamily="2" charset="0"/>
              </a:rPr>
              <a:t>Create your account</a:t>
            </a:r>
          </a:p>
          <a:p>
            <a:r>
              <a:rPr lang="en-US" sz="1500" b="1" dirty="0">
                <a:latin typeface="Poppins" panose="00000500000000000000" pitchFamily="2" charset="0"/>
                <a:cs typeface="Poppins" panose="00000500000000000000" pitchFamily="2" charset="0"/>
              </a:rPr>
              <a:t>Sign up</a:t>
            </a:r>
            <a:endParaRPr lang="en-PH" sz="15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57B005-2D60-460F-AF26-C6CB1006C846}"/>
              </a:ext>
            </a:extLst>
          </p:cNvPr>
          <p:cNvGrpSpPr/>
          <p:nvPr/>
        </p:nvGrpSpPr>
        <p:grpSpPr>
          <a:xfrm>
            <a:off x="4789932" y="2517014"/>
            <a:ext cx="2248165" cy="1047241"/>
            <a:chOff x="4789932" y="2517014"/>
            <a:chExt cx="2248165" cy="1047241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3BCCA893-8260-452E-90A6-FBF15AD3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858097" y="2770821"/>
              <a:ext cx="180000" cy="1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AF9A9B-5AD7-4DB2-9CE8-9533F43C3429}"/>
                </a:ext>
              </a:extLst>
            </p:cNvPr>
            <p:cNvSpPr txBox="1"/>
            <p:nvPr/>
          </p:nvSpPr>
          <p:spPr>
            <a:xfrm>
              <a:off x="4812792" y="2517014"/>
              <a:ext cx="716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Username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6142CB-11B1-4F9C-983F-2F6BAC935C30}"/>
                </a:ext>
              </a:extLst>
            </p:cNvPr>
            <p:cNvSpPr txBox="1"/>
            <p:nvPr/>
          </p:nvSpPr>
          <p:spPr>
            <a:xfrm>
              <a:off x="4789932" y="3095216"/>
              <a:ext cx="7168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Password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ECC9A6-6688-48AC-B58C-DAB1DA231540}"/>
                </a:ext>
              </a:extLst>
            </p:cNvPr>
            <p:cNvSpPr txBox="1"/>
            <p:nvPr/>
          </p:nvSpPr>
          <p:spPr>
            <a:xfrm>
              <a:off x="4812792" y="2742507"/>
              <a:ext cx="1300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D6D6D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AIA001</a:t>
              </a:r>
              <a:endParaRPr lang="en-PH" sz="1000" dirty="0">
                <a:solidFill>
                  <a:srgbClr val="D6D6D8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5DA0AD-7251-4F6A-8516-524FFC69BE02}"/>
                </a:ext>
              </a:extLst>
            </p:cNvPr>
            <p:cNvSpPr txBox="1"/>
            <p:nvPr/>
          </p:nvSpPr>
          <p:spPr>
            <a:xfrm>
              <a:off x="4812792" y="3302074"/>
              <a:ext cx="1300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Poppins" panose="00000500000000000000" pitchFamily="2" charset="0"/>
                  <a:cs typeface="Poppins" panose="00000500000000000000" pitchFamily="2" charset="0"/>
                </a:rPr>
                <a:t>************</a:t>
              </a:r>
              <a:endParaRPr lang="en-PH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1E663B-465D-4E02-B5A8-628F7F198C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3960" y="3013710"/>
              <a:ext cx="2154137" cy="0"/>
            </a:xfrm>
            <a:prstGeom prst="line">
              <a:avLst/>
            </a:prstGeom>
            <a:ln w="12700">
              <a:solidFill>
                <a:srgbClr val="D6D6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49AF32-6086-4181-A45F-2D71E23411FE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50" y="3564255"/>
              <a:ext cx="2154137" cy="0"/>
            </a:xfrm>
            <a:prstGeom prst="line">
              <a:avLst/>
            </a:prstGeom>
            <a:ln w="12700">
              <a:solidFill>
                <a:srgbClr val="D6D6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1A12AC0-CADF-45D8-9535-3EF2B0827460}"/>
              </a:ext>
            </a:extLst>
          </p:cNvPr>
          <p:cNvGrpSpPr/>
          <p:nvPr/>
        </p:nvGrpSpPr>
        <p:grpSpPr>
          <a:xfrm>
            <a:off x="4805150" y="4239671"/>
            <a:ext cx="2275662" cy="1193455"/>
            <a:chOff x="4805150" y="4579015"/>
            <a:chExt cx="2275662" cy="11934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E69012-A05A-4173-A895-15F288585302}"/>
                </a:ext>
              </a:extLst>
            </p:cNvPr>
            <p:cNvGrpSpPr/>
            <p:nvPr/>
          </p:nvGrpSpPr>
          <p:grpSpPr>
            <a:xfrm>
              <a:off x="4805150" y="4579015"/>
              <a:ext cx="2275662" cy="323850"/>
              <a:chOff x="5133094" y="2651464"/>
              <a:chExt cx="1647515" cy="323850"/>
            </a:xfrm>
          </p:grpSpPr>
          <p:sp>
            <p:nvSpPr>
              <p:cNvPr id="7" name="Rectangle: Rounded Corners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8E982C2-3168-4F50-A020-86C0037CB70F}"/>
                  </a:ext>
                </a:extLst>
              </p:cNvPr>
              <p:cNvSpPr/>
              <p:nvPr/>
            </p:nvSpPr>
            <p:spPr>
              <a:xfrm>
                <a:off x="5133094" y="2651464"/>
                <a:ext cx="1647515" cy="323850"/>
              </a:xfrm>
              <a:prstGeom prst="roundRect">
                <a:avLst/>
              </a:prstGeom>
              <a:solidFill>
                <a:srgbClr val="962A2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4F683D1-B945-4493-B5F7-0B7B2DD92AB4}"/>
                  </a:ext>
                </a:extLst>
              </p:cNvPr>
              <p:cNvSpPr txBox="1"/>
              <p:nvPr/>
            </p:nvSpPr>
            <p:spPr>
              <a:xfrm>
                <a:off x="5657577" y="2689371"/>
                <a:ext cx="557138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SIGN UP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7DCCD0B-4AD5-496E-8944-DCA3B0F71479}"/>
                </a:ext>
              </a:extLst>
            </p:cNvPr>
            <p:cNvGrpSpPr/>
            <p:nvPr/>
          </p:nvGrpSpPr>
          <p:grpSpPr>
            <a:xfrm>
              <a:off x="5410407" y="5005368"/>
              <a:ext cx="1092889" cy="767102"/>
              <a:chOff x="5410402" y="5242492"/>
              <a:chExt cx="1092889" cy="76710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8E7F3E-0E48-4463-89AA-D314E7103EEA}"/>
                  </a:ext>
                </a:extLst>
              </p:cNvPr>
              <p:cNvSpPr txBox="1"/>
              <p:nvPr/>
            </p:nvSpPr>
            <p:spPr>
              <a:xfrm>
                <a:off x="5410402" y="5242492"/>
                <a:ext cx="10928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962A2A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or sign up using</a:t>
                </a:r>
              </a:p>
            </p:txBody>
          </p:sp>
          <p:pic>
            <p:nvPicPr>
              <p:cNvPr id="22" name="Picture 2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D7D2C72D-F44A-4ECB-8610-A38E14250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1" t="8075" r="8369" b="8586"/>
              <a:stretch/>
            </p:blipFill>
            <p:spPr>
              <a:xfrm>
                <a:off x="5561905" y="56960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7" name="Picture 26" descr="Logo&#10;&#10;Description automatically generated">
                <a:extLst>
                  <a:ext uri="{FF2B5EF4-FFF2-40B4-BE49-F238E27FC236}">
                    <a16:creationId xmlns:a16="http://schemas.microsoft.com/office/drawing/2014/main" id="{552628F5-4D12-4E87-9664-28A9E71D9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41905" y1="20804" x2="49048" y2="20629"/>
                            <a14:foregroundMark x1="49048" y1="20629" x2="57143" y2="20629"/>
                            <a14:foregroundMark x1="57976" y1="20979" x2="66190" y2="31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10" t="12121" r="22567" b="8548"/>
              <a:stretch/>
            </p:blipFill>
            <p:spPr>
              <a:xfrm>
                <a:off x="6015985" y="5703594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F34BB4-7645-449A-A2DA-84612F1543CB}"/>
              </a:ext>
            </a:extLst>
          </p:cNvPr>
          <p:cNvGrpSpPr/>
          <p:nvPr/>
        </p:nvGrpSpPr>
        <p:grpSpPr>
          <a:xfrm>
            <a:off x="4812790" y="3640524"/>
            <a:ext cx="2244356" cy="469039"/>
            <a:chOff x="4789931" y="3095216"/>
            <a:chExt cx="2244356" cy="4690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6FBF4C-9FCB-4F79-964C-FE01A1504212}"/>
                </a:ext>
              </a:extLst>
            </p:cNvPr>
            <p:cNvSpPr txBox="1"/>
            <p:nvPr/>
          </p:nvSpPr>
          <p:spPr>
            <a:xfrm>
              <a:off x="4789931" y="3095216"/>
              <a:ext cx="11079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Confirm Password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5F3321-0CFD-44F3-BD39-3C32E47CD32D}"/>
                </a:ext>
              </a:extLst>
            </p:cNvPr>
            <p:cNvSpPr txBox="1"/>
            <p:nvPr/>
          </p:nvSpPr>
          <p:spPr>
            <a:xfrm>
              <a:off x="4812792" y="3302074"/>
              <a:ext cx="1300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Poppins" panose="00000500000000000000" pitchFamily="2" charset="0"/>
                  <a:cs typeface="Poppins" panose="00000500000000000000" pitchFamily="2" charset="0"/>
                </a:rPr>
                <a:t>************</a:t>
              </a:r>
              <a:endParaRPr lang="en-PH" sz="1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E13296-C914-4D80-9C51-D62FDA5C9624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50" y="3564255"/>
              <a:ext cx="2154137" cy="0"/>
            </a:xfrm>
            <a:prstGeom prst="line">
              <a:avLst/>
            </a:prstGeom>
            <a:ln w="12700">
              <a:solidFill>
                <a:srgbClr val="D6D6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BFAB8F-6E5B-4FA0-B289-916672F127D6}"/>
              </a:ext>
            </a:extLst>
          </p:cNvPr>
          <p:cNvGrpSpPr/>
          <p:nvPr/>
        </p:nvGrpSpPr>
        <p:grpSpPr>
          <a:xfrm>
            <a:off x="6858097" y="3357102"/>
            <a:ext cx="180000" cy="180000"/>
            <a:chOff x="6858097" y="3357102"/>
            <a:chExt cx="180000" cy="180000"/>
          </a:xfrm>
        </p:grpSpPr>
        <p:pic>
          <p:nvPicPr>
            <p:cNvPr id="10" name="Graphic 9" descr="Eye with solid fill">
              <a:extLst>
                <a:ext uri="{FF2B5EF4-FFF2-40B4-BE49-F238E27FC236}">
                  <a16:creationId xmlns:a16="http://schemas.microsoft.com/office/drawing/2014/main" id="{CA9DA6D0-532A-418E-92C6-8C2B414B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58097" y="3357102"/>
              <a:ext cx="180000" cy="18000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FAC156-6E5F-449D-BA3F-7244D7B45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2387" y="3395202"/>
              <a:ext cx="108000" cy="10800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8248DB-02BD-4371-8B9B-820E336592E4}"/>
              </a:ext>
            </a:extLst>
          </p:cNvPr>
          <p:cNvGrpSpPr/>
          <p:nvPr/>
        </p:nvGrpSpPr>
        <p:grpSpPr>
          <a:xfrm>
            <a:off x="6858097" y="3920805"/>
            <a:ext cx="180000" cy="180000"/>
            <a:chOff x="6858097" y="3357102"/>
            <a:chExt cx="180000" cy="180000"/>
          </a:xfrm>
        </p:grpSpPr>
        <p:pic>
          <p:nvPicPr>
            <p:cNvPr id="39" name="Graphic 38" descr="Eye with solid fill">
              <a:extLst>
                <a:ext uri="{FF2B5EF4-FFF2-40B4-BE49-F238E27FC236}">
                  <a16:creationId xmlns:a16="http://schemas.microsoft.com/office/drawing/2014/main" id="{F795D13A-9745-4715-B9C8-5C2EC0D0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58097" y="3357102"/>
              <a:ext cx="180000" cy="180000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C5CF25E-9B36-4A76-9637-AD07AA866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2387" y="3395202"/>
              <a:ext cx="108000" cy="10800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EA513C-C1C0-4CF9-8D95-7CE9A408F4DB}"/>
              </a:ext>
            </a:extLst>
          </p:cNvPr>
          <p:cNvGrpSpPr/>
          <p:nvPr/>
        </p:nvGrpSpPr>
        <p:grpSpPr>
          <a:xfrm>
            <a:off x="4606147" y="864784"/>
            <a:ext cx="603393" cy="215444"/>
            <a:chOff x="4606147" y="864784"/>
            <a:chExt cx="603393" cy="215444"/>
          </a:xfrm>
        </p:grpSpPr>
        <p:pic>
          <p:nvPicPr>
            <p:cNvPr id="42" name="Graphic 41" descr="Caret Left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0110355B-C53A-4404-8A4A-4CC11952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43" name="TextBox 42">
              <a:hlinkClick r:id="rId11" action="ppaction://hlinksldjump"/>
              <a:extLst>
                <a:ext uri="{FF2B5EF4-FFF2-40B4-BE49-F238E27FC236}">
                  <a16:creationId xmlns:a16="http://schemas.microsoft.com/office/drawing/2014/main" id="{5145ACBD-FB27-4117-9DAD-F2BE9BAAD32B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0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rgbClr val="FCFC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4343FE5F-2C75-420E-A7F4-38ADD6F4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63" y="2884081"/>
            <a:ext cx="1937489" cy="10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250"/>
    </mc:Choice>
    <mc:Fallback xmlns="">
      <p:transition advTm="32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2" action="ppaction://hlinksldjump"/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A63837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B546A3-3AD6-420E-94CA-8C5EA11EC612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19" name="Oval 18">
              <a:hlinkClick r:id="rId2" action="ppaction://hlinksldjump"/>
              <a:extLst>
                <a:ext uri="{FF2B5EF4-FFF2-40B4-BE49-F238E27FC236}">
                  <a16:creationId xmlns:a16="http://schemas.microsoft.com/office/drawing/2014/main" id="{7DCEAC31-CD44-4CDC-90B9-436B64AC3BF4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Add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72410F3B-8573-4AD5-8F27-0D1757C4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EEA8E-ECDE-4892-9D4C-DA377FB7A106}"/>
              </a:ext>
            </a:extLst>
          </p:cNvPr>
          <p:cNvSpPr txBox="1"/>
          <p:nvPr/>
        </p:nvSpPr>
        <p:spPr>
          <a:xfrm>
            <a:off x="5144436" y="2813245"/>
            <a:ext cx="1624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F7F7F"/>
                </a:solidFill>
              </a:rPr>
              <a:t>No records yet.</a:t>
            </a:r>
            <a:endParaRPr lang="en-PH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5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2" action="ppaction://hlinksldjump"/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BFBFBF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B546A3-3AD6-420E-94CA-8C5EA11EC612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19" name="Oval 18">
              <a:hlinkClick r:id="rId2" action="ppaction://hlinksldjump"/>
              <a:extLst>
                <a:ext uri="{FF2B5EF4-FFF2-40B4-BE49-F238E27FC236}">
                  <a16:creationId xmlns:a16="http://schemas.microsoft.com/office/drawing/2014/main" id="{7DCEAC31-CD44-4CDC-90B9-436B64AC3BF4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Add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72410F3B-8573-4AD5-8F27-0D1757C4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EEA8E-ECDE-4892-9D4C-DA377FB7A106}"/>
              </a:ext>
            </a:extLst>
          </p:cNvPr>
          <p:cNvSpPr txBox="1"/>
          <p:nvPr/>
        </p:nvSpPr>
        <p:spPr>
          <a:xfrm>
            <a:off x="5144436" y="2813245"/>
            <a:ext cx="1624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F7F7F"/>
                </a:solidFill>
              </a:rPr>
              <a:t>No images yet.</a:t>
            </a:r>
            <a:endParaRPr lang="en-PH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7" y="341243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hlinkClick r:id="rId2" action="ppaction://hlinksldjump"/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BFBFBF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BFBFBF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B546A3-3AD6-420E-94CA-8C5EA11EC612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19" name="Oval 18">
              <a:hlinkClick r:id="rId2" action="ppaction://hlinksldjump"/>
              <a:extLst>
                <a:ext uri="{FF2B5EF4-FFF2-40B4-BE49-F238E27FC236}">
                  <a16:creationId xmlns:a16="http://schemas.microsoft.com/office/drawing/2014/main" id="{7DCEAC31-CD44-4CDC-90B9-436B64AC3BF4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Add with solid fill">
              <a:hlinkClick r:id="rId2" action="ppaction://hlinksldjump"/>
              <a:extLst>
                <a:ext uri="{FF2B5EF4-FFF2-40B4-BE49-F238E27FC236}">
                  <a16:creationId xmlns:a16="http://schemas.microsoft.com/office/drawing/2014/main" id="{72410F3B-8573-4AD5-8F27-0D1757C4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EEA8E-ECDE-4892-9D4C-DA377FB7A106}"/>
              </a:ext>
            </a:extLst>
          </p:cNvPr>
          <p:cNvSpPr txBox="1"/>
          <p:nvPr/>
        </p:nvSpPr>
        <p:spPr>
          <a:xfrm>
            <a:off x="5144436" y="2813245"/>
            <a:ext cx="16248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F7F7F"/>
                </a:solidFill>
              </a:rPr>
              <a:t>No data yet.</a:t>
            </a:r>
            <a:endParaRPr lang="en-PH" sz="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77A63E-3FB6-4621-9786-A073C99953D2}"/>
              </a:ext>
            </a:extLst>
          </p:cNvPr>
          <p:cNvGrpSpPr/>
          <p:nvPr/>
        </p:nvGrpSpPr>
        <p:grpSpPr>
          <a:xfrm>
            <a:off x="4880150" y="2000827"/>
            <a:ext cx="2157947" cy="1930485"/>
            <a:chOff x="4880150" y="2000827"/>
            <a:chExt cx="2157947" cy="19304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A2BAE6-72A2-4664-B4BA-DC060025FBA8}"/>
                </a:ext>
              </a:extLst>
            </p:cNvPr>
            <p:cNvGrpSpPr/>
            <p:nvPr/>
          </p:nvGrpSpPr>
          <p:grpSpPr>
            <a:xfrm>
              <a:off x="4880150" y="2000827"/>
              <a:ext cx="2157947" cy="1930485"/>
              <a:chOff x="4880150" y="2000827"/>
              <a:chExt cx="2157947" cy="193048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E93DBCD-D5C7-49F5-8169-060275E6B024}"/>
                  </a:ext>
                </a:extLst>
              </p:cNvPr>
              <p:cNvGrpSpPr/>
              <p:nvPr/>
            </p:nvGrpSpPr>
            <p:grpSpPr>
              <a:xfrm>
                <a:off x="4880150" y="2000827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34" name="Graphic 33" descr="User with solid fill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022BAFB4-67E9-482F-B071-0731AE4DB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Lock with solid fill">
                  <a:extLst>
                    <a:ext uri="{FF2B5EF4-FFF2-40B4-BE49-F238E27FC236}">
                      <a16:creationId xmlns:a16="http://schemas.microsoft.com/office/drawing/2014/main" id="{86B44790-58FC-40BD-8F7E-37BC3AE15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CBE6D0DB-3E95-4356-8549-45C9DFBC2750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C77EFF-DCAA-42F7-AD40-15B3BDEE137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Privacy &amp; Security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9FBC8E-3220-4585-9FFA-F21C0381A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AAF4B8B-7A25-4464-A16D-3EF419C58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85657C-D04F-4AEA-85CC-D9092601642D}"/>
                  </a:ext>
                </a:extLst>
              </p:cNvPr>
              <p:cNvGrpSpPr/>
              <p:nvPr/>
            </p:nvGrpSpPr>
            <p:grpSpPr>
              <a:xfrm>
                <a:off x="4880150" y="3109564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43" name="Graphic 42" descr="Help outline">
                  <a:extLst>
                    <a:ext uri="{FF2B5EF4-FFF2-40B4-BE49-F238E27FC236}">
                      <a16:creationId xmlns:a16="http://schemas.microsoft.com/office/drawing/2014/main" id="{D9E5B911-C19A-48BA-A7F1-BCA1AF7B8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Information outline">
                  <a:extLst>
                    <a:ext uri="{FF2B5EF4-FFF2-40B4-BE49-F238E27FC236}">
                      <a16:creationId xmlns:a16="http://schemas.microsoft.com/office/drawing/2014/main" id="{B877BA62-57DE-48C5-B698-0DE6B1F6C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517EE1-F3A6-4F3E-AA7A-50BA7D6F6649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Help and Support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46" name="TextBox 45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A6F72EEF-F5D8-479D-9392-563BD601BAF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About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5627C09-0430-42E1-8B62-8B122B0A0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55DF1ED-A36F-4E8C-A784-F13A714F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D340EF-6C5E-46C2-92B5-5F76BE7BC8D0}"/>
                </a:ext>
              </a:extLst>
            </p:cNvPr>
            <p:cNvGrpSpPr/>
            <p:nvPr/>
          </p:nvGrpSpPr>
          <p:grpSpPr>
            <a:xfrm>
              <a:off x="6829869" y="2029141"/>
              <a:ext cx="180000" cy="1864027"/>
              <a:chOff x="6829869" y="2029141"/>
              <a:chExt cx="180000" cy="1864027"/>
            </a:xfrm>
          </p:grpSpPr>
          <p:pic>
            <p:nvPicPr>
              <p:cNvPr id="11" name="Graphic 10" descr="Caret Left with solid fill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A1C0632-237A-4B21-BD71-A79531293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029141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49" name="Graphic 48" descr="Caret Left with solid fill">
                <a:extLst>
                  <a:ext uri="{FF2B5EF4-FFF2-40B4-BE49-F238E27FC236}">
                    <a16:creationId xmlns:a16="http://schemas.microsoft.com/office/drawing/2014/main" id="{5CC1C3A4-CB03-450C-89B4-1B8C6248E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589352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0" name="Graphic 49" descr="Caret Left with solid fill">
                <a:extLst>
                  <a:ext uri="{FF2B5EF4-FFF2-40B4-BE49-F238E27FC236}">
                    <a16:creationId xmlns:a16="http://schemas.microsoft.com/office/drawing/2014/main" id="{29178179-2427-417B-B9CD-12D817C96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152957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1" name="Graphic 50" descr="Caret Left with solid fill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8DE5D29-E083-45F8-80B5-BF98EBBBA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713168"/>
                <a:ext cx="180000" cy="1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69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E4971-500B-4559-A3CD-814A804D3E1A}"/>
              </a:ext>
            </a:extLst>
          </p:cNvPr>
          <p:cNvSpPr/>
          <p:nvPr/>
        </p:nvSpPr>
        <p:spPr>
          <a:xfrm>
            <a:off x="4373215" y="341242"/>
            <a:ext cx="3167270" cy="6175513"/>
          </a:xfrm>
          <a:prstGeom prst="roundRect">
            <a:avLst>
              <a:gd name="adj" fmla="val 4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8BEFBE4-CC08-436C-90B6-243D48664994}"/>
              </a:ext>
            </a:extLst>
          </p:cNvPr>
          <p:cNvSpPr/>
          <p:nvPr/>
        </p:nvSpPr>
        <p:spPr>
          <a:xfrm rot="10800000">
            <a:off x="4373216" y="5856270"/>
            <a:ext cx="3167268" cy="660484"/>
          </a:xfrm>
          <a:prstGeom prst="round2SameRect">
            <a:avLst>
              <a:gd name="adj1" fmla="val 274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E01B6-59DE-431A-87A6-F4B5DE536A10}"/>
              </a:ext>
            </a:extLst>
          </p:cNvPr>
          <p:cNvSpPr/>
          <p:nvPr/>
        </p:nvSpPr>
        <p:spPr>
          <a:xfrm>
            <a:off x="5585266" y="5394363"/>
            <a:ext cx="743164" cy="7482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8EB06A1-F49B-4E1A-BC54-03F537DE6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422" y="6034576"/>
            <a:ext cx="216098" cy="21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C52031-1A9C-45FD-87C1-E9CC10834838}"/>
              </a:ext>
            </a:extLst>
          </p:cNvPr>
          <p:cNvSpPr txBox="1"/>
          <p:nvPr/>
        </p:nvSpPr>
        <p:spPr>
          <a:xfrm>
            <a:off x="4516505" y="6221240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Home</a:t>
            </a:r>
          </a:p>
        </p:txBody>
      </p:sp>
      <p:pic>
        <p:nvPicPr>
          <p:cNvPr id="3" name="Graphic 2" descr="Image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53A1805-2F09-45E9-8E5B-57AE33276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71" y="6034576"/>
            <a:ext cx="219456" cy="2194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45953-B0B0-4408-98D5-7450BE6687E8}"/>
              </a:ext>
            </a:extLst>
          </p:cNvPr>
          <p:cNvSpPr txBox="1"/>
          <p:nvPr/>
        </p:nvSpPr>
        <p:spPr>
          <a:xfrm>
            <a:off x="5121624" y="622377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Gallery</a:t>
            </a:r>
          </a:p>
        </p:txBody>
      </p:sp>
      <p:pic>
        <p:nvPicPr>
          <p:cNvPr id="12" name="Graphic 11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EEE7F1-CA55-44CF-9F2D-7B9B33911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2962" y="6018649"/>
            <a:ext cx="250306" cy="250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723FA-C83D-4C2F-9262-7B40152FF4C1}"/>
              </a:ext>
            </a:extLst>
          </p:cNvPr>
          <p:cNvSpPr txBox="1"/>
          <p:nvPr/>
        </p:nvSpPr>
        <p:spPr>
          <a:xfrm>
            <a:off x="6833044" y="6208189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962A2A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Settings</a:t>
            </a:r>
          </a:p>
        </p:txBody>
      </p:sp>
      <p:pic>
        <p:nvPicPr>
          <p:cNvPr id="8" name="Graphic 7" descr="Bar chart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86CEA1A-6254-4ACE-8C57-1074302E3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34326" y="6034576"/>
            <a:ext cx="219456" cy="219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00057F-29BB-4670-8F2C-EEDDAB892833}"/>
              </a:ext>
            </a:extLst>
          </p:cNvPr>
          <p:cNvSpPr txBox="1"/>
          <p:nvPr/>
        </p:nvSpPr>
        <p:spPr>
          <a:xfrm>
            <a:off x="6255938" y="6208188"/>
            <a:ext cx="573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Stats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DA30C-504B-43E2-9A7A-C89477C663A4}"/>
              </a:ext>
            </a:extLst>
          </p:cNvPr>
          <p:cNvGrpSpPr/>
          <p:nvPr/>
        </p:nvGrpSpPr>
        <p:grpSpPr>
          <a:xfrm>
            <a:off x="5664035" y="5448949"/>
            <a:ext cx="585627" cy="585627"/>
            <a:chOff x="5589141" y="5515025"/>
            <a:chExt cx="585627" cy="585627"/>
          </a:xfrm>
        </p:grpSpPr>
        <p:sp>
          <p:nvSpPr>
            <p:cNvPr id="31" name="Oval 3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DC83683-7F61-45DC-BE65-E1EECD9D15CE}"/>
                </a:ext>
              </a:extLst>
            </p:cNvPr>
            <p:cNvSpPr/>
            <p:nvPr/>
          </p:nvSpPr>
          <p:spPr>
            <a:xfrm>
              <a:off x="5589141" y="5515025"/>
              <a:ext cx="585627" cy="585627"/>
            </a:xfrm>
            <a:prstGeom prst="ellipse">
              <a:avLst/>
            </a:prstGeom>
            <a:solidFill>
              <a:srgbClr val="A63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Add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7953DDB0-0570-443A-9BA5-DCE5AA00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V="1">
              <a:off x="5753527" y="5679411"/>
              <a:ext cx="256854" cy="25685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77A63E-3FB6-4621-9786-A073C99953D2}"/>
              </a:ext>
            </a:extLst>
          </p:cNvPr>
          <p:cNvGrpSpPr/>
          <p:nvPr/>
        </p:nvGrpSpPr>
        <p:grpSpPr>
          <a:xfrm>
            <a:off x="4880150" y="2000827"/>
            <a:ext cx="2157947" cy="1930485"/>
            <a:chOff x="4880150" y="2000827"/>
            <a:chExt cx="2157947" cy="19304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A2BAE6-72A2-4664-B4BA-DC060025FBA8}"/>
                </a:ext>
              </a:extLst>
            </p:cNvPr>
            <p:cNvGrpSpPr/>
            <p:nvPr/>
          </p:nvGrpSpPr>
          <p:grpSpPr>
            <a:xfrm>
              <a:off x="4880150" y="2000827"/>
              <a:ext cx="2157947" cy="1930485"/>
              <a:chOff x="4880150" y="2000827"/>
              <a:chExt cx="2157947" cy="193048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E93DBCD-D5C7-49F5-8169-060275E6B024}"/>
                  </a:ext>
                </a:extLst>
              </p:cNvPr>
              <p:cNvGrpSpPr/>
              <p:nvPr/>
            </p:nvGrpSpPr>
            <p:grpSpPr>
              <a:xfrm>
                <a:off x="4880150" y="2000827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34" name="Graphic 33" descr="User with solid fill">
                  <a:extLst>
                    <a:ext uri="{FF2B5EF4-FFF2-40B4-BE49-F238E27FC236}">
                      <a16:creationId xmlns:a16="http://schemas.microsoft.com/office/drawing/2014/main" id="{022BAFB4-67E9-482F-B071-0731AE4DB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Lock with solid fill">
                  <a:extLst>
                    <a:ext uri="{FF2B5EF4-FFF2-40B4-BE49-F238E27FC236}">
                      <a16:creationId xmlns:a16="http://schemas.microsoft.com/office/drawing/2014/main" id="{86B44790-58FC-40BD-8F7E-37BC3AE15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BE6D0DB-3E95-4356-8549-45C9DFBC2750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3004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C77EFF-DCAA-42F7-AD40-15B3BDEE137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Switch Account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9FBC8E-3220-4585-9FFA-F21C0381A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AAF4B8B-7A25-4464-A16D-3EF419C58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85657C-D04F-4AEA-85CC-D9092601642D}"/>
                  </a:ext>
                </a:extLst>
              </p:cNvPr>
              <p:cNvGrpSpPr/>
              <p:nvPr/>
            </p:nvGrpSpPr>
            <p:grpSpPr>
              <a:xfrm>
                <a:off x="4880150" y="3109564"/>
                <a:ext cx="2157947" cy="821748"/>
                <a:chOff x="4880150" y="2742507"/>
                <a:chExt cx="2157947" cy="821748"/>
              </a:xfrm>
            </p:grpSpPr>
            <p:pic>
              <p:nvPicPr>
                <p:cNvPr id="43" name="Graphic 42" descr="Key with solid fill">
                  <a:extLst>
                    <a:ext uri="{FF2B5EF4-FFF2-40B4-BE49-F238E27FC236}">
                      <a16:creationId xmlns:a16="http://schemas.microsoft.com/office/drawing/2014/main" id="{D9E5B911-C19A-48BA-A7F1-BCA1AF7B8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rcRect/>
                <a:stretch/>
              </p:blipFill>
              <p:spPr>
                <a:xfrm>
                  <a:off x="4907377" y="2770821"/>
                  <a:ext cx="180000" cy="180000"/>
                </a:xfrm>
                <a:prstGeom prst="rect">
                  <a:avLst/>
                </a:prstGeom>
              </p:spPr>
            </p:pic>
            <p:pic>
              <p:nvPicPr>
                <p:cNvPr id="44" name="Graphic 43" descr="Exit outline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B877BA62-57DE-48C5-B698-0DE6B1F6C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/>
                <a:stretch/>
              </p:blipFill>
              <p:spPr>
                <a:xfrm>
                  <a:off x="4900842" y="3335185"/>
                  <a:ext cx="180000" cy="180000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5517EE1-F3A6-4F3E-AA7A-50BA7D6F6649}"/>
                    </a:ext>
                  </a:extLst>
                </p:cNvPr>
                <p:cNvSpPr txBox="1"/>
                <p:nvPr/>
              </p:nvSpPr>
              <p:spPr>
                <a:xfrm>
                  <a:off x="5102352" y="2742507"/>
                  <a:ext cx="146608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Change Password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46" name="TextBox 45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A6F72EEF-F5D8-479D-9392-563BD601BAF2}"/>
                    </a:ext>
                  </a:extLst>
                </p:cNvPr>
                <p:cNvSpPr txBox="1"/>
                <p:nvPr/>
              </p:nvSpPr>
              <p:spPr>
                <a:xfrm>
                  <a:off x="5102352" y="3302074"/>
                  <a:ext cx="16870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Logout</a:t>
                  </a:r>
                  <a:endParaRPr lang="en-PH" sz="100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5627C09-0430-42E1-8B62-8B122B0A0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960" y="3013710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55DF1ED-A36F-4E8C-A784-F13A714F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0150" y="3564255"/>
                  <a:ext cx="2154137" cy="0"/>
                </a:xfrm>
                <a:prstGeom prst="line">
                  <a:avLst/>
                </a:prstGeom>
                <a:ln w="12700">
                  <a:solidFill>
                    <a:srgbClr val="D6D6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D340EF-6C5E-46C2-92B5-5F76BE7BC8D0}"/>
                </a:ext>
              </a:extLst>
            </p:cNvPr>
            <p:cNvGrpSpPr/>
            <p:nvPr/>
          </p:nvGrpSpPr>
          <p:grpSpPr>
            <a:xfrm>
              <a:off x="6829869" y="2589352"/>
              <a:ext cx="180000" cy="1303816"/>
              <a:chOff x="6829869" y="2589352"/>
              <a:chExt cx="180000" cy="1303816"/>
            </a:xfrm>
          </p:grpSpPr>
          <p:pic>
            <p:nvPicPr>
              <p:cNvPr id="49" name="Graphic 48" descr="Caret Left with solid fill">
                <a:extLst>
                  <a:ext uri="{FF2B5EF4-FFF2-40B4-BE49-F238E27FC236}">
                    <a16:creationId xmlns:a16="http://schemas.microsoft.com/office/drawing/2014/main" id="{5CC1C3A4-CB03-450C-89B4-1B8C6248E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2589352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0" name="Graphic 49" descr="Caret Left with solid fill">
                <a:extLst>
                  <a:ext uri="{FF2B5EF4-FFF2-40B4-BE49-F238E27FC236}">
                    <a16:creationId xmlns:a16="http://schemas.microsoft.com/office/drawing/2014/main" id="{29178179-2427-417B-B9CD-12D817C96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152957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1" name="Graphic 50" descr="Caret Left with solid fill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8DE5D29-E083-45F8-80B5-BF98EBBBA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flipH="1">
                <a:off x="6829869" y="3713168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705EE05-2539-4C3B-9AF0-E45656846E43}"/>
              </a:ext>
            </a:extLst>
          </p:cNvPr>
          <p:cNvGrpSpPr/>
          <p:nvPr/>
        </p:nvGrpSpPr>
        <p:grpSpPr>
          <a:xfrm>
            <a:off x="4605680" y="944617"/>
            <a:ext cx="603393" cy="215444"/>
            <a:chOff x="4606147" y="864784"/>
            <a:chExt cx="603393" cy="215444"/>
          </a:xfrm>
        </p:grpSpPr>
        <p:pic>
          <p:nvPicPr>
            <p:cNvPr id="76" name="Graphic 75" descr="Caret Lef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523AEA89-667A-40AA-8D73-1F353F94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06147" y="879231"/>
              <a:ext cx="180000" cy="180000"/>
            </a:xfrm>
            <a:prstGeom prst="rect">
              <a:avLst/>
            </a:prstGeom>
          </p:spPr>
        </p:pic>
        <p:sp>
          <p:nvSpPr>
            <p:cNvPr id="77" name="TextBox 76">
              <a:hlinkClick r:id="rId8" action="ppaction://hlinksldjump"/>
              <a:extLst>
                <a:ext uri="{FF2B5EF4-FFF2-40B4-BE49-F238E27FC236}">
                  <a16:creationId xmlns:a16="http://schemas.microsoft.com/office/drawing/2014/main" id="{4F3CFF98-DFEA-431D-AF03-3BA12C0AACC8}"/>
                </a:ext>
              </a:extLst>
            </p:cNvPr>
            <p:cNvSpPr txBox="1"/>
            <p:nvPr/>
          </p:nvSpPr>
          <p:spPr>
            <a:xfrm>
              <a:off x="4743782" y="864784"/>
              <a:ext cx="4657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4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473</Words>
  <Application>Microsoft Office PowerPoint</Application>
  <PresentationFormat>Widescreen</PresentationFormat>
  <Paragraphs>295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Poppins</vt:lpstr>
      <vt:lpstr>Poppins Light</vt:lpstr>
      <vt:lpstr>Poppins SemiBold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DORMITEL</dc:creator>
  <cp:lastModifiedBy>Mariel Ann T. Carpio</cp:lastModifiedBy>
  <cp:revision>72</cp:revision>
  <dcterms:created xsi:type="dcterms:W3CDTF">2022-04-10T15:50:38Z</dcterms:created>
  <dcterms:modified xsi:type="dcterms:W3CDTF">2022-04-13T06:17:20Z</dcterms:modified>
</cp:coreProperties>
</file>